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57" r:id="rId2"/>
    <p:sldId id="262" r:id="rId3"/>
    <p:sldId id="324" r:id="rId4"/>
    <p:sldId id="325" r:id="rId5"/>
    <p:sldId id="326" r:id="rId6"/>
    <p:sldId id="327" r:id="rId7"/>
    <p:sldId id="328" r:id="rId8"/>
    <p:sldId id="329" r:id="rId9"/>
    <p:sldId id="316" r:id="rId10"/>
    <p:sldId id="280" r:id="rId11"/>
    <p:sldId id="272" r:id="rId12"/>
  </p:sldIdLst>
  <p:sldSz cx="14630400" cy="8229600"/>
  <p:notesSz cx="6858000" cy="9144000"/>
  <p:defaultTextStyle>
    <a:defPPr>
      <a:defRPr lang="en-US"/>
    </a:defPPr>
    <a:lvl1pPr marL="0" algn="l" defTabSz="653110" rtl="0" eaLnBrk="1" latinLnBrk="0" hangingPunct="1">
      <a:defRPr sz="2600" kern="1200">
        <a:solidFill>
          <a:schemeClr val="tx1"/>
        </a:solidFill>
        <a:latin typeface="+mn-lt"/>
        <a:ea typeface="+mn-ea"/>
        <a:cs typeface="+mn-cs"/>
      </a:defRPr>
    </a:lvl1pPr>
    <a:lvl2pPr marL="653110" algn="l" defTabSz="653110" rtl="0" eaLnBrk="1" latinLnBrk="0" hangingPunct="1">
      <a:defRPr sz="2600" kern="1200">
        <a:solidFill>
          <a:schemeClr val="tx1"/>
        </a:solidFill>
        <a:latin typeface="+mn-lt"/>
        <a:ea typeface="+mn-ea"/>
        <a:cs typeface="+mn-cs"/>
      </a:defRPr>
    </a:lvl2pPr>
    <a:lvl3pPr marL="1306220" algn="l" defTabSz="653110" rtl="0" eaLnBrk="1" latinLnBrk="0" hangingPunct="1">
      <a:defRPr sz="2600" kern="1200">
        <a:solidFill>
          <a:schemeClr val="tx1"/>
        </a:solidFill>
        <a:latin typeface="+mn-lt"/>
        <a:ea typeface="+mn-ea"/>
        <a:cs typeface="+mn-cs"/>
      </a:defRPr>
    </a:lvl3pPr>
    <a:lvl4pPr marL="1959331" algn="l" defTabSz="653110" rtl="0" eaLnBrk="1" latinLnBrk="0" hangingPunct="1">
      <a:defRPr sz="2600" kern="1200">
        <a:solidFill>
          <a:schemeClr val="tx1"/>
        </a:solidFill>
        <a:latin typeface="+mn-lt"/>
        <a:ea typeface="+mn-ea"/>
        <a:cs typeface="+mn-cs"/>
      </a:defRPr>
    </a:lvl4pPr>
    <a:lvl5pPr marL="2612441" algn="l" defTabSz="653110" rtl="0" eaLnBrk="1" latinLnBrk="0" hangingPunct="1">
      <a:defRPr sz="2600" kern="1200">
        <a:solidFill>
          <a:schemeClr val="tx1"/>
        </a:solidFill>
        <a:latin typeface="+mn-lt"/>
        <a:ea typeface="+mn-ea"/>
        <a:cs typeface="+mn-cs"/>
      </a:defRPr>
    </a:lvl5pPr>
    <a:lvl6pPr marL="3265551" algn="l" defTabSz="653110" rtl="0" eaLnBrk="1" latinLnBrk="0" hangingPunct="1">
      <a:defRPr sz="2600" kern="1200">
        <a:solidFill>
          <a:schemeClr val="tx1"/>
        </a:solidFill>
        <a:latin typeface="+mn-lt"/>
        <a:ea typeface="+mn-ea"/>
        <a:cs typeface="+mn-cs"/>
      </a:defRPr>
    </a:lvl6pPr>
    <a:lvl7pPr marL="3918661" algn="l" defTabSz="653110" rtl="0" eaLnBrk="1" latinLnBrk="0" hangingPunct="1">
      <a:defRPr sz="2600" kern="1200">
        <a:solidFill>
          <a:schemeClr val="tx1"/>
        </a:solidFill>
        <a:latin typeface="+mn-lt"/>
        <a:ea typeface="+mn-ea"/>
        <a:cs typeface="+mn-cs"/>
      </a:defRPr>
    </a:lvl7pPr>
    <a:lvl8pPr marL="4571771" algn="l" defTabSz="653110" rtl="0" eaLnBrk="1" latinLnBrk="0" hangingPunct="1">
      <a:defRPr sz="2600" kern="1200">
        <a:solidFill>
          <a:schemeClr val="tx1"/>
        </a:solidFill>
        <a:latin typeface="+mn-lt"/>
        <a:ea typeface="+mn-ea"/>
        <a:cs typeface="+mn-cs"/>
      </a:defRPr>
    </a:lvl8pPr>
    <a:lvl9pPr marL="5224882" algn="l" defTabSz="653110" rtl="0" eaLnBrk="1" latinLnBrk="0" hangingPunct="1">
      <a:defRPr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39">
          <p15:clr>
            <a:srgbClr val="A4A3A4"/>
          </p15:clr>
        </p15:guide>
        <p15:guide id="2" pos="38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5AE6"/>
    <a:srgbClr val="663AB6"/>
    <a:srgbClr val="3C00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538" autoAdjust="0"/>
    <p:restoredTop sz="94660"/>
  </p:normalViewPr>
  <p:slideViewPr>
    <p:cSldViewPr snapToGrid="0" snapToObjects="1" showGuides="1">
      <p:cViewPr varScale="1">
        <p:scale>
          <a:sx n="90" d="100"/>
          <a:sy n="90" d="100"/>
        </p:scale>
        <p:origin x="900" y="96"/>
      </p:cViewPr>
      <p:guideLst>
        <p:guide orient="horz" pos="739"/>
        <p:guide pos="381"/>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259DBD-E77D-4871-B3D3-CB56C1CEF037}" type="datetimeFigureOut">
              <a:rPr lang="en-US" smtClean="0"/>
              <a:t>9/1/2020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DE46E6-3AB7-484F-9FBF-FD47303B7739}" type="slidenum">
              <a:rPr lang="en-US" smtClean="0"/>
              <a:t>‹#›</a:t>
            </a:fld>
            <a:endParaRPr lang="en-US"/>
          </a:p>
        </p:txBody>
      </p:sp>
    </p:spTree>
    <p:extLst>
      <p:ext uri="{BB962C8B-B14F-4D97-AF65-F5344CB8AC3E}">
        <p14:creationId xmlns:p14="http://schemas.microsoft.com/office/powerpoint/2010/main" val="15809804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DE46E6-3AB7-484F-9FBF-FD47303B7739}" type="slidenum">
              <a:rPr lang="en-US" smtClean="0"/>
              <a:t>1</a:t>
            </a:fld>
            <a:endParaRPr lang="en-US"/>
          </a:p>
        </p:txBody>
      </p:sp>
    </p:spTree>
    <p:extLst>
      <p:ext uri="{BB962C8B-B14F-4D97-AF65-F5344CB8AC3E}">
        <p14:creationId xmlns:p14="http://schemas.microsoft.com/office/powerpoint/2010/main" val="40518192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i="1" dirty="0">
              <a:solidFill>
                <a:srgbClr val="FF0000"/>
              </a:solidFill>
            </a:endParaRPr>
          </a:p>
        </p:txBody>
      </p:sp>
      <p:sp>
        <p:nvSpPr>
          <p:cNvPr id="4" name="Slide Number Placeholder 3"/>
          <p:cNvSpPr>
            <a:spLocks noGrp="1"/>
          </p:cNvSpPr>
          <p:nvPr>
            <p:ph type="sldNum" sz="quarter" idx="10"/>
          </p:nvPr>
        </p:nvSpPr>
        <p:spPr/>
        <p:txBody>
          <a:bodyPr/>
          <a:lstStyle/>
          <a:p>
            <a:fld id="{42DE46E6-3AB7-484F-9FBF-FD47303B7739}" type="slidenum">
              <a:rPr lang="en-US" smtClean="0"/>
              <a:t>9</a:t>
            </a:fld>
            <a:endParaRPr lang="en-US"/>
          </a:p>
        </p:txBody>
      </p:sp>
    </p:spTree>
    <p:extLst>
      <p:ext uri="{BB962C8B-B14F-4D97-AF65-F5344CB8AC3E}">
        <p14:creationId xmlns:p14="http://schemas.microsoft.com/office/powerpoint/2010/main" val="11273565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i="1" dirty="0">
              <a:solidFill>
                <a:srgbClr val="FF0000"/>
              </a:solidFill>
            </a:endParaRPr>
          </a:p>
        </p:txBody>
      </p:sp>
      <p:sp>
        <p:nvSpPr>
          <p:cNvPr id="4" name="Slide Number Placeholder 3"/>
          <p:cNvSpPr>
            <a:spLocks noGrp="1"/>
          </p:cNvSpPr>
          <p:nvPr>
            <p:ph type="sldNum" sz="quarter" idx="10"/>
          </p:nvPr>
        </p:nvSpPr>
        <p:spPr/>
        <p:txBody>
          <a:bodyPr/>
          <a:lstStyle/>
          <a:p>
            <a:fld id="{42DE46E6-3AB7-484F-9FBF-FD47303B7739}" type="slidenum">
              <a:rPr lang="en-US" smtClean="0"/>
              <a:t>10</a:t>
            </a:fld>
            <a:endParaRPr lang="en-US"/>
          </a:p>
        </p:txBody>
      </p:sp>
    </p:spTree>
    <p:extLst>
      <p:ext uri="{BB962C8B-B14F-4D97-AF65-F5344CB8AC3E}">
        <p14:creationId xmlns:p14="http://schemas.microsoft.com/office/powerpoint/2010/main" val="11273565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_Option1">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4630400" cy="8229600"/>
          </a:xfrm>
          <a:prstGeom prst="rect">
            <a:avLst/>
          </a:prstGeom>
          <a:solidFill>
            <a:srgbClr val="AAAFB9"/>
          </a:solidFill>
        </p:spPr>
        <p:txBody>
          <a:bodyPr>
            <a:normAutofit/>
          </a:bodyPr>
          <a:lstStyle>
            <a:lvl1pPr>
              <a:buFontTx/>
              <a:buNone/>
              <a:defRPr sz="1800">
                <a:solidFill>
                  <a:srgbClr val="7F7F7F"/>
                </a:solidFill>
              </a:defRPr>
            </a:lvl1pPr>
          </a:lstStyle>
          <a:p>
            <a:r>
              <a:rPr lang="en-US"/>
              <a:t>Click icon to add picture</a:t>
            </a:r>
          </a:p>
        </p:txBody>
      </p:sp>
      <p:sp>
        <p:nvSpPr>
          <p:cNvPr id="11" name="Content Placeholder 17"/>
          <p:cNvSpPr>
            <a:spLocks noGrp="1"/>
          </p:cNvSpPr>
          <p:nvPr>
            <p:ph sz="quarter" idx="14" hasCustomPrompt="1"/>
          </p:nvPr>
        </p:nvSpPr>
        <p:spPr>
          <a:xfrm>
            <a:off x="528319" y="5194300"/>
            <a:ext cx="6484797" cy="723900"/>
          </a:xfrm>
          <a:prstGeom prst="rect">
            <a:avLst/>
          </a:prstGeom>
        </p:spPr>
        <p:txBody>
          <a:bodyPr anchor="t">
            <a:noAutofit/>
          </a:bodyPr>
          <a:lstStyle>
            <a:lvl1pPr marL="228600" indent="-228600">
              <a:spcBef>
                <a:spcPts val="0"/>
              </a:spcBef>
              <a:spcAft>
                <a:spcPts val="400"/>
              </a:spcAft>
              <a:buFontTx/>
              <a:buNone/>
              <a:defRPr sz="1600" b="1">
                <a:solidFill>
                  <a:srgbClr val="FFFFFE"/>
                </a:solidFill>
              </a:defRPr>
            </a:lvl1pPr>
            <a:lvl2pPr marL="0" indent="0">
              <a:spcBef>
                <a:spcPts val="0"/>
              </a:spcBef>
              <a:spcAft>
                <a:spcPts val="400"/>
              </a:spcAft>
              <a:buFontTx/>
              <a:buNone/>
              <a:defRPr sz="1600" b="1">
                <a:solidFill>
                  <a:schemeClr val="bg1"/>
                </a:solidFill>
              </a:defRPr>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12" name="Title 11"/>
          <p:cNvSpPr>
            <a:spLocks noGrp="1"/>
          </p:cNvSpPr>
          <p:nvPr>
            <p:ph type="title" hasCustomPrompt="1"/>
          </p:nvPr>
        </p:nvSpPr>
        <p:spPr>
          <a:xfrm>
            <a:off x="495300" y="2857500"/>
            <a:ext cx="6946900" cy="1371600"/>
          </a:xfrm>
          <a:prstGeom prst="rect">
            <a:avLst/>
          </a:prstGeom>
        </p:spPr>
        <p:txBody>
          <a:bodyPr anchor="b">
            <a:noAutofit/>
          </a:bodyPr>
          <a:lstStyle>
            <a:lvl1pPr algn="l">
              <a:lnSpc>
                <a:spcPts val="5440"/>
              </a:lnSpc>
              <a:defRPr sz="5400">
                <a:solidFill>
                  <a:srgbClr val="FFFFFF"/>
                </a:solidFill>
              </a:defRPr>
            </a:lvl1pPr>
          </a:lstStyle>
          <a:p>
            <a:r>
              <a:rPr lang="en-US" dirty="0"/>
              <a:t>Click to edit master title style</a:t>
            </a:r>
          </a:p>
        </p:txBody>
      </p:sp>
      <p:sp>
        <p:nvSpPr>
          <p:cNvPr id="14" name="Subtitle 2"/>
          <p:cNvSpPr>
            <a:spLocks noGrp="1"/>
          </p:cNvSpPr>
          <p:nvPr>
            <p:ph type="subTitle" idx="1" hasCustomPrompt="1"/>
          </p:nvPr>
        </p:nvSpPr>
        <p:spPr>
          <a:xfrm>
            <a:off x="508000" y="4277360"/>
            <a:ext cx="6946900" cy="695960"/>
          </a:xfrm>
          <a:prstGeom prst="rect">
            <a:avLst/>
          </a:prstGeom>
        </p:spPr>
        <p:txBody>
          <a:bodyPr>
            <a:noAutofit/>
          </a:bodyPr>
          <a:lstStyle>
            <a:lvl1pPr marL="0" indent="0" algn="l">
              <a:buNone/>
              <a:defRPr sz="2600">
                <a:solidFill>
                  <a:srgbClr val="FFFFFF"/>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pic>
        <p:nvPicPr>
          <p:cNvPr id="6" name="Picture 5" descr="conduent_logo.eps"/>
          <p:cNvPicPr>
            <a:picLocks noChangeAspect="1"/>
          </p:cNvPicPr>
          <p:nvPr userDrawn="1"/>
        </p:nvPicPr>
        <p:blipFill>
          <a:blip r:embed="rId2"/>
          <a:stretch>
            <a:fillRect/>
          </a:stretch>
        </p:blipFill>
        <p:spPr>
          <a:xfrm>
            <a:off x="11809184" y="382115"/>
            <a:ext cx="2227872" cy="574648"/>
          </a:xfrm>
          <a:prstGeom prst="rect">
            <a:avLst/>
          </a:prstGeom>
        </p:spPr>
      </p:pic>
      <p:sp>
        <p:nvSpPr>
          <p:cNvPr id="8" name="Freeform 7"/>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_PhotoLeft">
    <p:spTree>
      <p:nvGrpSpPr>
        <p:cNvPr id="1" name=""/>
        <p:cNvGrpSpPr/>
        <p:nvPr/>
      </p:nvGrpSpPr>
      <p:grpSpPr>
        <a:xfrm>
          <a:off x="0" y="0"/>
          <a:ext cx="0" cy="0"/>
          <a:chOff x="0" y="0"/>
          <a:chExt cx="0" cy="0"/>
        </a:xfrm>
      </p:grpSpPr>
      <p:sp>
        <p:nvSpPr>
          <p:cNvPr id="9" name="Rectangle 8"/>
          <p:cNvSpPr/>
          <p:nvPr userDrawn="1"/>
        </p:nvSpPr>
        <p:spPr>
          <a:xfrm>
            <a:off x="6731000" y="0"/>
            <a:ext cx="7899400" cy="8229600"/>
          </a:xfrm>
          <a:prstGeom prst="rect">
            <a:avLst/>
          </a:prstGeom>
          <a:solidFill>
            <a:srgbClr val="28456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lvl1pPr>
              <a:defRPr>
                <a:solidFill>
                  <a:srgbClr val="AAAFB9"/>
                </a:solidFill>
              </a:defRPr>
            </a:lvl1pPr>
          </a:lstStyle>
          <a:p>
            <a:r>
              <a:rPr lang="en-US"/>
              <a:t>10/10/2017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a:t>Electronic Transactions Workshop </a:t>
            </a:r>
            <a:endParaRPr lang="en-US" dirty="0"/>
          </a:p>
        </p:txBody>
      </p:sp>
      <p:sp>
        <p:nvSpPr>
          <p:cNvPr id="4" name="Slide Number Placeholder 3"/>
          <p:cNvSpPr>
            <a:spLocks noGrp="1"/>
          </p:cNvSpPr>
          <p:nvPr>
            <p:ph type="sldNum" sz="quarter" idx="12"/>
          </p:nvPr>
        </p:nvSpPr>
        <p:spPr/>
        <p:txBody>
          <a:bodyPr/>
          <a:lstStyle>
            <a:lvl1pPr>
              <a:defRPr>
                <a:solidFill>
                  <a:srgbClr val="FFFFFF"/>
                </a:solidFill>
              </a:defRPr>
            </a:lvl1pPr>
          </a:lstStyle>
          <a:p>
            <a:fld id="{CACB3E39-5571-0247-86B7-EF41C2ABA1DB}" type="slidenum">
              <a:rPr lang="en-US" smtClean="0"/>
              <a:pPr/>
              <a:t>‹#›</a:t>
            </a:fld>
            <a:endParaRPr lang="en-US"/>
          </a:p>
        </p:txBody>
      </p:sp>
      <p:sp>
        <p:nvSpPr>
          <p:cNvPr id="12" name="Title 11"/>
          <p:cNvSpPr>
            <a:spLocks noGrp="1"/>
          </p:cNvSpPr>
          <p:nvPr>
            <p:ph type="title" hasCustomPrompt="1"/>
          </p:nvPr>
        </p:nvSpPr>
        <p:spPr>
          <a:xfrm>
            <a:off x="495272" y="656785"/>
            <a:ext cx="5745162" cy="1371600"/>
          </a:xfrm>
          <a:prstGeom prst="rect">
            <a:avLst/>
          </a:prstGeom>
        </p:spPr>
        <p:txBody>
          <a:bodyPr anchor="b">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23558" y="3231380"/>
            <a:ext cx="5737542" cy="2926079"/>
          </a:xfrm>
          <a:prstGeom prst="rect">
            <a:avLst/>
          </a:prstGeom>
        </p:spPr>
        <p:txBody>
          <a:bodyPr>
            <a:noAutofit/>
          </a:bodyPr>
          <a:lstStyle>
            <a:lvl1pPr marL="228600" indent="-228600">
              <a:spcBef>
                <a:spcPts val="0"/>
              </a:spcBef>
              <a:spcAft>
                <a:spcPts val="600"/>
              </a:spcAft>
              <a:defRPr sz="2200">
                <a:solidFill>
                  <a:srgbClr val="141313"/>
                </a:solidFill>
              </a:defRPr>
            </a:lvl1pPr>
            <a:lvl2pPr marL="520700" indent="-292100">
              <a:spcBef>
                <a:spcPts val="0"/>
              </a:spcBef>
              <a:spcAft>
                <a:spcPts val="600"/>
              </a:spcAft>
              <a:defRPr sz="2200">
                <a:solidFill>
                  <a:srgbClr val="141313"/>
                </a:solidFill>
              </a:defRPr>
            </a:lvl2pPr>
            <a:lvl3pPr marL="749300" indent="-228600">
              <a:spcBef>
                <a:spcPts val="0"/>
              </a:spcBef>
              <a:spcAft>
                <a:spcPts val="600"/>
              </a:spcAft>
              <a:defRPr sz="2200">
                <a:solidFill>
                  <a:srgbClr val="141313"/>
                </a:solidFill>
              </a:defRPr>
            </a:lvl3pPr>
            <a:lvl4pPr marL="1028700" indent="-279400">
              <a:spcBef>
                <a:spcPts val="0"/>
              </a:spcBef>
              <a:spcAft>
                <a:spcPts val="600"/>
              </a:spcAft>
              <a:defRPr sz="2200">
                <a:solidFill>
                  <a:srgbClr val="141313"/>
                </a:solidFill>
              </a:defRPr>
            </a:lvl4pPr>
            <a:lvl5pPr marL="1257300" indent="-228600">
              <a:spcBef>
                <a:spcPts val="0"/>
              </a:spcBef>
              <a:spcAft>
                <a:spcPts val="600"/>
              </a:spcAft>
              <a:defRPr sz="2200">
                <a:solidFill>
                  <a:srgbClr val="141313"/>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Subtitle 2"/>
          <p:cNvSpPr>
            <a:spLocks noGrp="1"/>
          </p:cNvSpPr>
          <p:nvPr>
            <p:ph type="subTitle" idx="1" hasCustomPrompt="1"/>
          </p:nvPr>
        </p:nvSpPr>
        <p:spPr>
          <a:xfrm>
            <a:off x="515938" y="2799580"/>
            <a:ext cx="5732462" cy="508000"/>
          </a:xfrm>
          <a:prstGeom prst="rect">
            <a:avLst/>
          </a:prstGeom>
        </p:spPr>
        <p:txBody>
          <a:bodyPr>
            <a:noAutofit/>
          </a:bodyPr>
          <a:lstStyle>
            <a:lvl1pPr marL="0" indent="0" algn="l">
              <a:buNone/>
              <a:defRPr sz="2200" b="0">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pic>
        <p:nvPicPr>
          <p:cNvPr id="14" name="Picture 13" descr="conduent_logo.eps"/>
          <p:cNvPicPr>
            <a:picLocks noChangeAspect="1"/>
          </p:cNvPicPr>
          <p:nvPr userDrawn="1"/>
        </p:nvPicPr>
        <p:blipFill>
          <a:blip r:embed="rId2"/>
          <a:stretch>
            <a:fillRect/>
          </a:stretch>
        </p:blipFill>
        <p:spPr>
          <a:xfrm>
            <a:off x="12533984" y="470214"/>
            <a:ext cx="1529109" cy="394414"/>
          </a:xfrm>
          <a:prstGeom prst="rect">
            <a:avLst/>
          </a:prstGeom>
        </p:spPr>
      </p:pic>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10/10/2017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a:t>Electronic Transactions Workshop </a:t>
            </a:r>
            <a:endParaRPr lang="en-US" dirty="0"/>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a:p>
        </p:txBody>
      </p:sp>
      <p:sp>
        <p:nvSpPr>
          <p:cNvPr id="12" name="Title 11"/>
          <p:cNvSpPr>
            <a:spLocks noGrp="1"/>
          </p:cNvSpPr>
          <p:nvPr>
            <p:ph type="title" hasCustomPrompt="1"/>
          </p:nvPr>
        </p:nvSpPr>
        <p:spPr>
          <a:xfrm>
            <a:off x="495272" y="656785"/>
            <a:ext cx="5745162" cy="1371600"/>
          </a:xfrm>
          <a:prstGeom prst="rect">
            <a:avLst/>
          </a:prstGeom>
        </p:spPr>
        <p:txBody>
          <a:bodyPr anchor="b">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23558" y="3231380"/>
            <a:ext cx="5737542" cy="2926079"/>
          </a:xfrm>
          <a:prstGeom prst="rect">
            <a:avLst/>
          </a:prstGeom>
        </p:spPr>
        <p:txBody>
          <a:bodyPr>
            <a:noAutofit/>
          </a:bodyPr>
          <a:lstStyle>
            <a:lvl1pPr marL="228600" indent="-228600">
              <a:spcBef>
                <a:spcPts val="0"/>
              </a:spcBef>
              <a:spcAft>
                <a:spcPts val="600"/>
              </a:spcAft>
              <a:defRPr sz="2200">
                <a:solidFill>
                  <a:srgbClr val="141313"/>
                </a:solidFill>
              </a:defRPr>
            </a:lvl1pPr>
            <a:lvl2pPr marL="520700" indent="-292100">
              <a:spcBef>
                <a:spcPts val="0"/>
              </a:spcBef>
              <a:spcAft>
                <a:spcPts val="600"/>
              </a:spcAft>
              <a:defRPr sz="2200">
                <a:solidFill>
                  <a:srgbClr val="141313"/>
                </a:solidFill>
              </a:defRPr>
            </a:lvl2pPr>
            <a:lvl3pPr marL="749300" indent="-228600">
              <a:spcBef>
                <a:spcPts val="0"/>
              </a:spcBef>
              <a:spcAft>
                <a:spcPts val="600"/>
              </a:spcAft>
              <a:defRPr sz="2200">
                <a:solidFill>
                  <a:srgbClr val="141313"/>
                </a:solidFill>
              </a:defRPr>
            </a:lvl3pPr>
            <a:lvl4pPr marL="1028700" indent="-279400">
              <a:spcBef>
                <a:spcPts val="0"/>
              </a:spcBef>
              <a:spcAft>
                <a:spcPts val="600"/>
              </a:spcAft>
              <a:defRPr sz="2200">
                <a:solidFill>
                  <a:srgbClr val="141313"/>
                </a:solidFill>
              </a:defRPr>
            </a:lvl4pPr>
            <a:lvl5pPr marL="1257300" indent="-228600">
              <a:spcBef>
                <a:spcPts val="0"/>
              </a:spcBef>
              <a:spcAft>
                <a:spcPts val="600"/>
              </a:spcAft>
              <a:defRPr sz="2200">
                <a:solidFill>
                  <a:srgbClr val="141313"/>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Subtitle 2"/>
          <p:cNvSpPr>
            <a:spLocks noGrp="1"/>
          </p:cNvSpPr>
          <p:nvPr>
            <p:ph type="subTitle" idx="1" hasCustomPrompt="1"/>
          </p:nvPr>
        </p:nvSpPr>
        <p:spPr>
          <a:xfrm>
            <a:off x="515938" y="2799580"/>
            <a:ext cx="5732462" cy="508000"/>
          </a:xfrm>
          <a:prstGeom prst="rect">
            <a:avLst/>
          </a:prstGeom>
        </p:spPr>
        <p:txBody>
          <a:bodyPr>
            <a:noAutofit/>
          </a:bodyPr>
          <a:lstStyle>
            <a:lvl1pPr marL="0" indent="0" algn="l">
              <a:buNone/>
              <a:defRPr sz="2200" b="0">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10/10/2017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a:t>Electronic Transactions Workshop </a:t>
            </a:r>
            <a:endParaRPr lang="en-US" dirty="0"/>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a:p>
        </p:txBody>
      </p:sp>
      <p:sp>
        <p:nvSpPr>
          <p:cNvPr id="12" name="Title 11"/>
          <p:cNvSpPr>
            <a:spLocks noGrp="1"/>
          </p:cNvSpPr>
          <p:nvPr>
            <p:ph type="title" hasCustomPrompt="1"/>
          </p:nvPr>
        </p:nvSpPr>
        <p:spPr>
          <a:xfrm>
            <a:off x="495272" y="545660"/>
            <a:ext cx="12063365" cy="1584764"/>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3074740"/>
            <a:ext cx="3319780" cy="3230879"/>
          </a:xfrm>
          <a:prstGeom prst="rect">
            <a:avLst/>
          </a:prstGeom>
        </p:spPr>
        <p:txBody>
          <a:bodyPr>
            <a:noAutofit/>
          </a:bodyPr>
          <a:lstStyle>
            <a:lvl1pPr marL="0" indent="0">
              <a:spcBef>
                <a:spcPts val="0"/>
              </a:spcBef>
              <a:spcAft>
                <a:spcPts val="600"/>
              </a:spcAft>
              <a:buFontTx/>
              <a:buNone/>
              <a:defRPr sz="2200">
                <a:solidFill>
                  <a:srgbClr val="141313"/>
                </a:solidFill>
              </a:defRPr>
            </a:lvl1pPr>
            <a:lvl2pPr marL="520700" indent="-292100">
              <a:spcBef>
                <a:spcPts val="0"/>
              </a:spcBef>
              <a:spcAft>
                <a:spcPts val="600"/>
              </a:spcAft>
              <a:buFontTx/>
              <a:buNone/>
              <a:defRPr sz="2200">
                <a:solidFill>
                  <a:srgbClr val="141313"/>
                </a:solidFill>
              </a:defRPr>
            </a:lvl2pPr>
            <a:lvl3pPr marL="749300" indent="-228600">
              <a:spcBef>
                <a:spcPts val="0"/>
              </a:spcBef>
              <a:spcAft>
                <a:spcPts val="600"/>
              </a:spcAft>
              <a:buFontTx/>
              <a:buNone/>
              <a:defRPr sz="2200">
                <a:solidFill>
                  <a:srgbClr val="141313"/>
                </a:solidFill>
              </a:defRPr>
            </a:lvl3pPr>
            <a:lvl4pPr marL="1028700" indent="-279400">
              <a:spcBef>
                <a:spcPts val="0"/>
              </a:spcBef>
              <a:spcAft>
                <a:spcPts val="600"/>
              </a:spcAft>
              <a:buFontTx/>
              <a:buNone/>
              <a:defRPr sz="2200">
                <a:solidFill>
                  <a:srgbClr val="141313"/>
                </a:solidFill>
              </a:defRPr>
            </a:lvl4pPr>
            <a:lvl5pPr marL="1257300" indent="-228600">
              <a:spcBef>
                <a:spcPts val="0"/>
              </a:spcBef>
              <a:spcAft>
                <a:spcPts val="600"/>
              </a:spcAft>
              <a:buFontTx/>
              <a:buNone/>
              <a:defRPr sz="22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8" y="2185740"/>
            <a:ext cx="3314700" cy="889000"/>
          </a:xfrm>
          <a:prstGeom prst="rect">
            <a:avLst/>
          </a:prstGeom>
        </p:spPr>
        <p:txBody>
          <a:bodyPr>
            <a:noAutofit/>
          </a:bodyPr>
          <a:lstStyle>
            <a:lvl1pPr marL="0" indent="0" algn="l">
              <a:buNone/>
              <a:defRPr sz="22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0" name="Straight Connector 9"/>
          <p:cNvCxnSpPr/>
          <p:nvPr userDrawn="1"/>
        </p:nvCxnSpPr>
        <p:spPr>
          <a:xfrm>
            <a:off x="604838" y="2132012"/>
            <a:ext cx="31877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4008438" y="2130424"/>
            <a:ext cx="100457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3932238" y="2185740"/>
            <a:ext cx="10121900" cy="660400"/>
          </a:xfrm>
          <a:prstGeom prst="rect">
            <a:avLst/>
          </a:prstGeom>
        </p:spPr>
        <p:txBody>
          <a:bodyPr vert="horz"/>
          <a:lstStyle>
            <a:lvl1pPr marL="0" indent="0">
              <a:buFontTx/>
              <a:buNone/>
              <a:defRPr sz="2200" b="1">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9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10/10/2017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a:t>Electronic Transactions Workshop </a:t>
            </a:r>
            <a:endParaRPr lang="en-US" dirty="0"/>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a:p>
        </p:txBody>
      </p:sp>
      <p:sp>
        <p:nvSpPr>
          <p:cNvPr id="12" name="Title 11"/>
          <p:cNvSpPr>
            <a:spLocks noGrp="1"/>
          </p:cNvSpPr>
          <p:nvPr>
            <p:ph type="title" hasCustomPrompt="1"/>
          </p:nvPr>
        </p:nvSpPr>
        <p:spPr>
          <a:xfrm>
            <a:off x="503238" y="548065"/>
            <a:ext cx="12064924" cy="1574800"/>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2185981"/>
            <a:ext cx="3095942" cy="927100"/>
          </a:xfrm>
          <a:prstGeom prst="rect">
            <a:avLst/>
          </a:prstGeom>
        </p:spPr>
        <p:txBody>
          <a:bodyPr>
            <a:noAutofit/>
          </a:bodyPr>
          <a:lstStyle>
            <a:lvl1pPr marL="0" indent="0">
              <a:spcBef>
                <a:spcPts val="0"/>
              </a:spcBef>
              <a:spcAft>
                <a:spcPts val="600"/>
              </a:spcAft>
              <a:buFontTx/>
              <a:buNone/>
              <a:defRPr sz="2200" b="1">
                <a:solidFill>
                  <a:srgbClr val="141313"/>
                </a:solidFill>
              </a:defRPr>
            </a:lvl1pPr>
            <a:lvl2pPr marL="520700" indent="-292100">
              <a:spcBef>
                <a:spcPts val="0"/>
              </a:spcBef>
              <a:spcAft>
                <a:spcPts val="600"/>
              </a:spcAft>
              <a:buFontTx/>
              <a:buNone/>
              <a:defRPr sz="2200">
                <a:solidFill>
                  <a:srgbClr val="141313"/>
                </a:solidFill>
              </a:defRPr>
            </a:lvl2pPr>
            <a:lvl3pPr marL="749300" indent="-228600">
              <a:spcBef>
                <a:spcPts val="0"/>
              </a:spcBef>
              <a:spcAft>
                <a:spcPts val="600"/>
              </a:spcAft>
              <a:buFontTx/>
              <a:buNone/>
              <a:defRPr sz="2200">
                <a:solidFill>
                  <a:srgbClr val="141313"/>
                </a:solidFill>
              </a:defRPr>
            </a:lvl3pPr>
            <a:lvl4pPr marL="1028700" indent="-279400">
              <a:spcBef>
                <a:spcPts val="0"/>
              </a:spcBef>
              <a:spcAft>
                <a:spcPts val="600"/>
              </a:spcAft>
              <a:buFontTx/>
              <a:buNone/>
              <a:defRPr sz="2200">
                <a:solidFill>
                  <a:srgbClr val="141313"/>
                </a:solidFill>
              </a:defRPr>
            </a:lvl4pPr>
            <a:lvl5pPr marL="1257300" indent="-228600">
              <a:spcBef>
                <a:spcPts val="0"/>
              </a:spcBef>
              <a:spcAft>
                <a:spcPts val="600"/>
              </a:spcAft>
              <a:buFontTx/>
              <a:buNone/>
              <a:defRPr sz="2200">
                <a:solidFill>
                  <a:srgbClr val="141313"/>
                </a:solidFill>
              </a:defRPr>
            </a:lvl5pPr>
          </a:lstStyle>
          <a:p>
            <a:pPr lvl="0"/>
            <a:r>
              <a:rPr lang="en-US" dirty="0"/>
              <a:t>Click to edit master text styles</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0" name="Straight Connector 9"/>
          <p:cNvCxnSpPr/>
          <p:nvPr userDrawn="1"/>
        </p:nvCxnSpPr>
        <p:spPr>
          <a:xfrm>
            <a:off x="604838" y="2135152"/>
            <a:ext cx="31877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4008438" y="2133564"/>
            <a:ext cx="10045700" cy="3176"/>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3932238" y="2185980"/>
            <a:ext cx="10121900" cy="660400"/>
          </a:xfrm>
          <a:prstGeom prst="rect">
            <a:avLst/>
          </a:prstGeom>
        </p:spPr>
        <p:txBody>
          <a:bodyPr vert="horz"/>
          <a:lstStyle>
            <a:lvl1pPr marL="0" indent="0">
              <a:buFontTx/>
              <a:buNone/>
              <a:defRPr sz="2200" b="1">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
        <p:nvSpPr>
          <p:cNvPr id="19" name="Text Placeholder 18"/>
          <p:cNvSpPr>
            <a:spLocks noGrp="1"/>
          </p:cNvSpPr>
          <p:nvPr>
            <p:ph type="body" sz="quarter" idx="15" hasCustomPrompt="1"/>
          </p:nvPr>
        </p:nvSpPr>
        <p:spPr>
          <a:xfrm>
            <a:off x="593697" y="3113080"/>
            <a:ext cx="3200400" cy="1066800"/>
          </a:xfrm>
          <a:prstGeom prst="rect">
            <a:avLst/>
          </a:prstGeom>
          <a:solidFill>
            <a:srgbClr val="284563"/>
          </a:solidFill>
          <a:ln>
            <a:noFill/>
          </a:ln>
        </p:spPr>
        <p:txBody>
          <a:bodyPr vert="horz" tIns="91440"/>
          <a:lstStyle>
            <a:lvl1pPr marL="114300" indent="0">
              <a:buFontTx/>
              <a:buNone/>
              <a:defRPr sz="2000">
                <a:solidFill>
                  <a:srgbClr val="FFFFFE"/>
                </a:solidFill>
              </a:defRPr>
            </a:lvl1pPr>
            <a:lvl2pPr>
              <a:buFontTx/>
              <a:buNone/>
              <a:defRPr sz="1800">
                <a:solidFill>
                  <a:srgbClr val="FFFFFE"/>
                </a:solidFill>
              </a:defRPr>
            </a:lvl2pPr>
            <a:lvl3pPr>
              <a:buFontTx/>
              <a:buNone/>
              <a:defRPr sz="1800">
                <a:solidFill>
                  <a:srgbClr val="FFFFFE"/>
                </a:solidFill>
              </a:defRPr>
            </a:lvl3pPr>
            <a:lvl4pPr>
              <a:buFontTx/>
              <a:buNone/>
              <a:defRPr sz="1800">
                <a:solidFill>
                  <a:srgbClr val="FFFFFE"/>
                </a:solidFill>
              </a:defRPr>
            </a:lvl4pPr>
            <a:lvl5pPr>
              <a:buFontTx/>
              <a:buNone/>
              <a:defRPr sz="1800">
                <a:solidFill>
                  <a:srgbClr val="FFFFFE"/>
                </a:solidFill>
              </a:defRPr>
            </a:lvl5pPr>
          </a:lstStyle>
          <a:p>
            <a:pPr lvl="0"/>
            <a:r>
              <a:rPr lang="en-US" dirty="0"/>
              <a:t>Click to edit master text styles</a:t>
            </a:r>
          </a:p>
        </p:txBody>
      </p:sp>
      <p:sp>
        <p:nvSpPr>
          <p:cNvPr id="22" name="Text Placeholder 21"/>
          <p:cNvSpPr>
            <a:spLocks noGrp="1"/>
          </p:cNvSpPr>
          <p:nvPr>
            <p:ph type="body" sz="quarter" idx="16" hasCustomPrompt="1"/>
          </p:nvPr>
        </p:nvSpPr>
        <p:spPr>
          <a:xfrm>
            <a:off x="3932238" y="3113080"/>
            <a:ext cx="10121900" cy="1066800"/>
          </a:xfrm>
          <a:prstGeom prst="rect">
            <a:avLst/>
          </a:prstGeom>
        </p:spPr>
        <p:txBody>
          <a:bodyPr vert="horz"/>
          <a:lstStyle>
            <a:lvl1pPr marL="177800" indent="-177800">
              <a:defRPr sz="2000">
                <a:solidFill>
                  <a:srgbClr val="141313"/>
                </a:solidFill>
              </a:defRPr>
            </a:lvl1pPr>
            <a:lvl2pPr>
              <a:defRPr sz="2000">
                <a:solidFill>
                  <a:srgbClr val="141313"/>
                </a:solidFill>
              </a:defRPr>
            </a:lvl2pPr>
            <a:lvl3pPr>
              <a:defRPr sz="2000">
                <a:solidFill>
                  <a:srgbClr val="141313"/>
                </a:solidFill>
              </a:defRPr>
            </a:lvl3pPr>
            <a:lvl4pPr>
              <a:defRPr sz="2000">
                <a:solidFill>
                  <a:srgbClr val="141313"/>
                </a:solidFill>
              </a:defRPr>
            </a:lvl4pPr>
            <a:lvl5pPr>
              <a:defRPr sz="2000">
                <a:solidFill>
                  <a:srgbClr val="141313"/>
                </a:solidFill>
              </a:defRPr>
            </a:lvl5pPr>
          </a:lstStyle>
          <a:p>
            <a:pPr lvl="0"/>
            <a:r>
              <a:rPr lang="en-US" dirty="0"/>
              <a:t>Click to edit master text styles</a:t>
            </a:r>
          </a:p>
        </p:txBody>
      </p:sp>
      <p:sp>
        <p:nvSpPr>
          <p:cNvPr id="23" name="Text Placeholder 18"/>
          <p:cNvSpPr>
            <a:spLocks noGrp="1"/>
          </p:cNvSpPr>
          <p:nvPr>
            <p:ph type="body" sz="quarter" idx="17" hasCustomPrompt="1"/>
          </p:nvPr>
        </p:nvSpPr>
        <p:spPr>
          <a:xfrm>
            <a:off x="593697" y="4332280"/>
            <a:ext cx="3200400" cy="1066800"/>
          </a:xfrm>
          <a:prstGeom prst="rect">
            <a:avLst/>
          </a:prstGeom>
          <a:solidFill>
            <a:srgbClr val="284563"/>
          </a:solidFill>
          <a:ln>
            <a:noFill/>
          </a:ln>
        </p:spPr>
        <p:txBody>
          <a:bodyPr vert="horz" tIns="91440"/>
          <a:lstStyle>
            <a:lvl1pPr marL="114300" indent="0">
              <a:buFontTx/>
              <a:buNone/>
              <a:defRPr sz="2000">
                <a:solidFill>
                  <a:srgbClr val="FFFFFE"/>
                </a:solidFill>
              </a:defRPr>
            </a:lvl1pPr>
            <a:lvl2pPr>
              <a:buFontTx/>
              <a:buNone/>
              <a:defRPr sz="1800">
                <a:solidFill>
                  <a:srgbClr val="FFFFFE"/>
                </a:solidFill>
              </a:defRPr>
            </a:lvl2pPr>
            <a:lvl3pPr>
              <a:buFontTx/>
              <a:buNone/>
              <a:defRPr sz="1800">
                <a:solidFill>
                  <a:srgbClr val="FFFFFE"/>
                </a:solidFill>
              </a:defRPr>
            </a:lvl3pPr>
            <a:lvl4pPr>
              <a:buFontTx/>
              <a:buNone/>
              <a:defRPr sz="1800">
                <a:solidFill>
                  <a:srgbClr val="FFFFFE"/>
                </a:solidFill>
              </a:defRPr>
            </a:lvl4pPr>
            <a:lvl5pPr>
              <a:buFontTx/>
              <a:buNone/>
              <a:defRPr sz="1800">
                <a:solidFill>
                  <a:srgbClr val="FFFFFE"/>
                </a:solidFill>
              </a:defRPr>
            </a:lvl5pPr>
          </a:lstStyle>
          <a:p>
            <a:pPr lvl="0"/>
            <a:r>
              <a:rPr lang="en-US" dirty="0"/>
              <a:t>Click to edit master text styles</a:t>
            </a:r>
          </a:p>
        </p:txBody>
      </p:sp>
      <p:sp>
        <p:nvSpPr>
          <p:cNvPr id="24" name="Text Placeholder 21"/>
          <p:cNvSpPr>
            <a:spLocks noGrp="1"/>
          </p:cNvSpPr>
          <p:nvPr>
            <p:ph type="body" sz="quarter" idx="18" hasCustomPrompt="1"/>
          </p:nvPr>
        </p:nvSpPr>
        <p:spPr>
          <a:xfrm>
            <a:off x="3944938" y="4332280"/>
            <a:ext cx="10109200" cy="1066800"/>
          </a:xfrm>
          <a:prstGeom prst="rect">
            <a:avLst/>
          </a:prstGeom>
        </p:spPr>
        <p:txBody>
          <a:bodyPr vert="horz"/>
          <a:lstStyle>
            <a:lvl1pPr marL="177800" indent="-177800">
              <a:defRPr sz="2000">
                <a:solidFill>
                  <a:srgbClr val="141313"/>
                </a:solidFill>
              </a:defRPr>
            </a:lvl1pPr>
            <a:lvl2pPr>
              <a:defRPr sz="2000">
                <a:solidFill>
                  <a:srgbClr val="141313"/>
                </a:solidFill>
              </a:defRPr>
            </a:lvl2pPr>
            <a:lvl3pPr>
              <a:defRPr sz="2000">
                <a:solidFill>
                  <a:srgbClr val="141313"/>
                </a:solidFill>
              </a:defRPr>
            </a:lvl3pPr>
            <a:lvl4pPr>
              <a:defRPr sz="2000">
                <a:solidFill>
                  <a:srgbClr val="141313"/>
                </a:solidFill>
              </a:defRPr>
            </a:lvl4pPr>
            <a:lvl5pPr>
              <a:defRPr sz="2000">
                <a:solidFill>
                  <a:srgbClr val="141313"/>
                </a:solidFill>
              </a:defRPr>
            </a:lvl5pPr>
          </a:lstStyle>
          <a:p>
            <a:pPr lvl="0"/>
            <a:r>
              <a:rPr lang="en-US" dirty="0"/>
              <a:t>Click to edit master text styles</a:t>
            </a:r>
          </a:p>
        </p:txBody>
      </p:sp>
      <p:sp>
        <p:nvSpPr>
          <p:cNvPr id="25" name="Text Placeholder 18"/>
          <p:cNvSpPr>
            <a:spLocks noGrp="1"/>
          </p:cNvSpPr>
          <p:nvPr>
            <p:ph type="body" sz="quarter" idx="19" hasCustomPrompt="1"/>
          </p:nvPr>
        </p:nvSpPr>
        <p:spPr>
          <a:xfrm>
            <a:off x="593697" y="5546401"/>
            <a:ext cx="3200400" cy="1066800"/>
          </a:xfrm>
          <a:prstGeom prst="rect">
            <a:avLst/>
          </a:prstGeom>
          <a:solidFill>
            <a:srgbClr val="284563"/>
          </a:solidFill>
          <a:ln>
            <a:noFill/>
          </a:ln>
        </p:spPr>
        <p:txBody>
          <a:bodyPr vert="horz" tIns="91440"/>
          <a:lstStyle>
            <a:lvl1pPr marL="114300" indent="0">
              <a:buFontTx/>
              <a:buNone/>
              <a:defRPr sz="2000">
                <a:solidFill>
                  <a:srgbClr val="FFFFFE"/>
                </a:solidFill>
              </a:defRPr>
            </a:lvl1pPr>
            <a:lvl2pPr>
              <a:buFontTx/>
              <a:buNone/>
              <a:defRPr sz="1800">
                <a:solidFill>
                  <a:srgbClr val="FFFFFE"/>
                </a:solidFill>
              </a:defRPr>
            </a:lvl2pPr>
            <a:lvl3pPr>
              <a:buFontTx/>
              <a:buNone/>
              <a:defRPr sz="1800">
                <a:solidFill>
                  <a:srgbClr val="FFFFFE"/>
                </a:solidFill>
              </a:defRPr>
            </a:lvl3pPr>
            <a:lvl4pPr>
              <a:buFontTx/>
              <a:buNone/>
              <a:defRPr sz="1800">
                <a:solidFill>
                  <a:srgbClr val="FFFFFE"/>
                </a:solidFill>
              </a:defRPr>
            </a:lvl4pPr>
            <a:lvl5pPr>
              <a:buFontTx/>
              <a:buNone/>
              <a:defRPr sz="1800">
                <a:solidFill>
                  <a:srgbClr val="FFFFFE"/>
                </a:solidFill>
              </a:defRPr>
            </a:lvl5pPr>
          </a:lstStyle>
          <a:p>
            <a:pPr lvl="0"/>
            <a:r>
              <a:rPr lang="en-US" dirty="0"/>
              <a:t>Click to edit master text styles</a:t>
            </a:r>
          </a:p>
        </p:txBody>
      </p:sp>
      <p:sp>
        <p:nvSpPr>
          <p:cNvPr id="26" name="Text Placeholder 21"/>
          <p:cNvSpPr>
            <a:spLocks noGrp="1"/>
          </p:cNvSpPr>
          <p:nvPr>
            <p:ph type="body" sz="quarter" idx="20" hasCustomPrompt="1"/>
          </p:nvPr>
        </p:nvSpPr>
        <p:spPr>
          <a:xfrm>
            <a:off x="3944938" y="5546401"/>
            <a:ext cx="10109200" cy="1066800"/>
          </a:xfrm>
          <a:prstGeom prst="rect">
            <a:avLst/>
          </a:prstGeom>
        </p:spPr>
        <p:txBody>
          <a:bodyPr vert="horz"/>
          <a:lstStyle>
            <a:lvl1pPr marL="177800" indent="-177800">
              <a:defRPr sz="2000">
                <a:solidFill>
                  <a:srgbClr val="141313"/>
                </a:solidFill>
              </a:defRPr>
            </a:lvl1pPr>
            <a:lvl2pPr>
              <a:defRPr sz="2000">
                <a:solidFill>
                  <a:srgbClr val="141313"/>
                </a:solidFill>
              </a:defRPr>
            </a:lvl2pPr>
            <a:lvl3pPr>
              <a:defRPr sz="2000">
                <a:solidFill>
                  <a:srgbClr val="141313"/>
                </a:solidFill>
              </a:defRPr>
            </a:lvl3pPr>
            <a:lvl4pPr>
              <a:defRPr sz="2000">
                <a:solidFill>
                  <a:srgbClr val="141313"/>
                </a:solidFill>
              </a:defRPr>
            </a:lvl4pPr>
            <a:lvl5pPr>
              <a:defRPr sz="2000">
                <a:solidFill>
                  <a:srgbClr val="141313"/>
                </a:solidFill>
              </a:defRPr>
            </a:lvl5pPr>
          </a:lstStyle>
          <a:p>
            <a:pPr lvl="0"/>
            <a:r>
              <a:rPr lang="en-US" dirty="0"/>
              <a:t>Click to edit master text styles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Content_PhotoLeft">
    <p:spTree>
      <p:nvGrpSpPr>
        <p:cNvPr id="1" name=""/>
        <p:cNvGrpSpPr/>
        <p:nvPr/>
      </p:nvGrpSpPr>
      <p:grpSpPr>
        <a:xfrm>
          <a:off x="0" y="0"/>
          <a:ext cx="0" cy="0"/>
          <a:chOff x="0" y="0"/>
          <a:chExt cx="0" cy="0"/>
        </a:xfrm>
      </p:grpSpPr>
      <p:sp>
        <p:nvSpPr>
          <p:cNvPr id="14" name="Rectangle 13"/>
          <p:cNvSpPr/>
          <p:nvPr userDrawn="1"/>
        </p:nvSpPr>
        <p:spPr>
          <a:xfrm>
            <a:off x="4008437" y="2130424"/>
            <a:ext cx="10034716" cy="528637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lvl1pPr>
              <a:defRPr>
                <a:solidFill>
                  <a:srgbClr val="AAAFB9"/>
                </a:solidFill>
              </a:defRPr>
            </a:lvl1pPr>
          </a:lstStyle>
          <a:p>
            <a:r>
              <a:rPr lang="en-US"/>
              <a:t>10/10/2017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a:t>Electronic Transactions Workshop </a:t>
            </a:r>
            <a:endParaRPr lang="en-US" dirty="0"/>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a:p>
        </p:txBody>
      </p:sp>
      <p:sp>
        <p:nvSpPr>
          <p:cNvPr id="12" name="Title 11"/>
          <p:cNvSpPr>
            <a:spLocks noGrp="1"/>
          </p:cNvSpPr>
          <p:nvPr>
            <p:ph type="title" hasCustomPrompt="1"/>
          </p:nvPr>
        </p:nvSpPr>
        <p:spPr>
          <a:xfrm>
            <a:off x="495272" y="545660"/>
            <a:ext cx="12018802" cy="1584764"/>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3084320"/>
            <a:ext cx="3319780" cy="3230879"/>
          </a:xfrm>
          <a:prstGeom prst="rect">
            <a:avLst/>
          </a:prstGeom>
        </p:spPr>
        <p:txBody>
          <a:bodyPr>
            <a:noAutofit/>
          </a:bodyPr>
          <a:lstStyle>
            <a:lvl1pPr marL="0" indent="0">
              <a:spcBef>
                <a:spcPts val="0"/>
              </a:spcBef>
              <a:spcAft>
                <a:spcPts val="600"/>
              </a:spcAft>
              <a:buFontTx/>
              <a:buNone/>
              <a:defRPr sz="2200">
                <a:solidFill>
                  <a:srgbClr val="141313"/>
                </a:solidFill>
              </a:defRPr>
            </a:lvl1pPr>
            <a:lvl2pPr marL="520700" indent="-292100">
              <a:spcBef>
                <a:spcPts val="0"/>
              </a:spcBef>
              <a:spcAft>
                <a:spcPts val="600"/>
              </a:spcAft>
              <a:buFontTx/>
              <a:buNone/>
              <a:defRPr sz="2200">
                <a:solidFill>
                  <a:srgbClr val="141313"/>
                </a:solidFill>
              </a:defRPr>
            </a:lvl2pPr>
            <a:lvl3pPr marL="749300" indent="-228600">
              <a:spcBef>
                <a:spcPts val="0"/>
              </a:spcBef>
              <a:spcAft>
                <a:spcPts val="600"/>
              </a:spcAft>
              <a:buFontTx/>
              <a:buNone/>
              <a:defRPr sz="2200">
                <a:solidFill>
                  <a:srgbClr val="141313"/>
                </a:solidFill>
              </a:defRPr>
            </a:lvl3pPr>
            <a:lvl4pPr marL="1028700" indent="-279400">
              <a:spcBef>
                <a:spcPts val="0"/>
              </a:spcBef>
              <a:spcAft>
                <a:spcPts val="600"/>
              </a:spcAft>
              <a:buFontTx/>
              <a:buNone/>
              <a:defRPr sz="2200">
                <a:solidFill>
                  <a:srgbClr val="141313"/>
                </a:solidFill>
              </a:defRPr>
            </a:lvl4pPr>
            <a:lvl5pPr marL="1257300" indent="-228600">
              <a:spcBef>
                <a:spcPts val="0"/>
              </a:spcBef>
              <a:spcAft>
                <a:spcPts val="600"/>
              </a:spcAft>
              <a:buFontTx/>
              <a:buNone/>
              <a:defRPr sz="22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8" y="2185740"/>
            <a:ext cx="3314700" cy="889000"/>
          </a:xfrm>
          <a:prstGeom prst="rect">
            <a:avLst/>
          </a:prstGeom>
        </p:spPr>
        <p:txBody>
          <a:bodyPr>
            <a:noAutofit/>
          </a:bodyPr>
          <a:lstStyle>
            <a:lvl1pPr marL="0" indent="0" algn="l">
              <a:buNone/>
              <a:defRPr sz="22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0" name="Straight Connector 9"/>
          <p:cNvCxnSpPr/>
          <p:nvPr userDrawn="1"/>
        </p:nvCxnSpPr>
        <p:spPr>
          <a:xfrm>
            <a:off x="604838" y="2132012"/>
            <a:ext cx="31877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4110038" y="2185740"/>
            <a:ext cx="8120062" cy="660400"/>
          </a:xfrm>
          <a:prstGeom prst="rect">
            <a:avLst/>
          </a:prstGeom>
        </p:spPr>
        <p:txBody>
          <a:bodyPr vert="horz"/>
          <a:lstStyle>
            <a:lvl1pPr marL="0" indent="0">
              <a:buFontTx/>
              <a:buNone/>
              <a:defRPr sz="2200" b="1">
                <a:solidFill>
                  <a:srgbClr val="FFFFFE"/>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7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10/10/2017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a:t>Electronic Transactions Workshop </a:t>
            </a:r>
            <a:endParaRPr lang="en-US" dirty="0"/>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a:p>
        </p:txBody>
      </p:sp>
      <p:sp>
        <p:nvSpPr>
          <p:cNvPr id="12" name="Title 11"/>
          <p:cNvSpPr>
            <a:spLocks noGrp="1"/>
          </p:cNvSpPr>
          <p:nvPr>
            <p:ph type="title" hasCustomPrompt="1"/>
          </p:nvPr>
        </p:nvSpPr>
        <p:spPr>
          <a:xfrm>
            <a:off x="495272" y="545660"/>
            <a:ext cx="12041084" cy="1581588"/>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3074740"/>
            <a:ext cx="4492748" cy="4102100"/>
          </a:xfrm>
          <a:prstGeom prst="rect">
            <a:avLst/>
          </a:prstGeom>
        </p:spPr>
        <p:txBody>
          <a:bodyPr>
            <a:noAutofit/>
          </a:bodyPr>
          <a:lstStyle>
            <a:lvl1pPr marL="0" indent="0">
              <a:spcBef>
                <a:spcPts val="0"/>
              </a:spcBef>
              <a:spcAft>
                <a:spcPts val="600"/>
              </a:spcAft>
              <a:buFontTx/>
              <a:buNone/>
              <a:defRPr sz="2200">
                <a:solidFill>
                  <a:srgbClr val="141313"/>
                </a:solidFill>
              </a:defRPr>
            </a:lvl1pPr>
            <a:lvl2pPr marL="520700" indent="-292100">
              <a:spcBef>
                <a:spcPts val="0"/>
              </a:spcBef>
              <a:spcAft>
                <a:spcPts val="600"/>
              </a:spcAft>
              <a:buFontTx/>
              <a:buNone/>
              <a:defRPr sz="2200">
                <a:solidFill>
                  <a:srgbClr val="141313"/>
                </a:solidFill>
              </a:defRPr>
            </a:lvl2pPr>
            <a:lvl3pPr marL="749300" indent="-228600">
              <a:spcBef>
                <a:spcPts val="0"/>
              </a:spcBef>
              <a:spcAft>
                <a:spcPts val="600"/>
              </a:spcAft>
              <a:buFontTx/>
              <a:buNone/>
              <a:defRPr sz="2200">
                <a:solidFill>
                  <a:srgbClr val="141313"/>
                </a:solidFill>
              </a:defRPr>
            </a:lvl3pPr>
            <a:lvl4pPr marL="1028700" indent="-279400">
              <a:spcBef>
                <a:spcPts val="0"/>
              </a:spcBef>
              <a:spcAft>
                <a:spcPts val="600"/>
              </a:spcAft>
              <a:buFontTx/>
              <a:buNone/>
              <a:defRPr sz="2200">
                <a:solidFill>
                  <a:srgbClr val="141313"/>
                </a:solidFill>
              </a:defRPr>
            </a:lvl4pPr>
            <a:lvl5pPr marL="1257300" indent="-228600">
              <a:spcBef>
                <a:spcPts val="0"/>
              </a:spcBef>
              <a:spcAft>
                <a:spcPts val="600"/>
              </a:spcAft>
              <a:buFontTx/>
              <a:buNone/>
              <a:defRPr sz="22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8" y="2185740"/>
            <a:ext cx="4487668" cy="889000"/>
          </a:xfrm>
          <a:prstGeom prst="rect">
            <a:avLst/>
          </a:prstGeom>
        </p:spPr>
        <p:txBody>
          <a:bodyPr>
            <a:noAutofit/>
          </a:bodyPr>
          <a:lstStyle>
            <a:lvl1pPr marL="0" indent="0" algn="l">
              <a:buNone/>
              <a:defRPr sz="22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0" name="Straight Connector 9"/>
          <p:cNvCxnSpPr/>
          <p:nvPr userDrawn="1"/>
        </p:nvCxnSpPr>
        <p:spPr>
          <a:xfrm flipV="1">
            <a:off x="604842" y="2130424"/>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5052956" y="2185740"/>
            <a:ext cx="4459032" cy="889000"/>
          </a:xfrm>
          <a:prstGeom prst="rect">
            <a:avLst/>
          </a:prstGeom>
        </p:spPr>
        <p:txBody>
          <a:bodyPr vert="horz"/>
          <a:lstStyle>
            <a:lvl1pPr marL="0" indent="0">
              <a:buFontTx/>
              <a:buNone/>
              <a:defRPr sz="2200" b="1">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
        <p:nvSpPr>
          <p:cNvPr id="23" name="Text Placeholder 22"/>
          <p:cNvSpPr>
            <a:spLocks noGrp="1"/>
          </p:cNvSpPr>
          <p:nvPr>
            <p:ph type="body" sz="quarter" idx="15" hasCustomPrompt="1"/>
          </p:nvPr>
        </p:nvSpPr>
        <p:spPr>
          <a:xfrm>
            <a:off x="9578834" y="2185740"/>
            <a:ext cx="4475304" cy="889000"/>
          </a:xfrm>
          <a:prstGeom prst="rect">
            <a:avLst/>
          </a:prstGeom>
        </p:spPr>
        <p:txBody>
          <a:bodyPr vert="horz"/>
          <a:lstStyle>
            <a:lvl1pPr marL="0" indent="0">
              <a:buFontTx/>
              <a:buNone/>
              <a:defRPr sz="2200" b="1">
                <a:solidFill>
                  <a:srgbClr val="141313"/>
                </a:solidFill>
              </a:defRPr>
            </a:lvl1pPr>
            <a:lvl2pPr marL="0" indent="0">
              <a:buFontTx/>
              <a:buNone/>
              <a:defRPr sz="2200" b="1">
                <a:solidFill>
                  <a:srgbClr val="141313"/>
                </a:solidFill>
              </a:defRPr>
            </a:lvl2pPr>
            <a:lvl3pPr marL="0" indent="0">
              <a:buFontTx/>
              <a:buNone/>
              <a:defRPr sz="2200" b="1">
                <a:solidFill>
                  <a:srgbClr val="141313"/>
                </a:solidFill>
              </a:defRPr>
            </a:lvl3pPr>
            <a:lvl4pPr marL="0" indent="0">
              <a:buFontTx/>
              <a:buNone/>
              <a:defRPr sz="2200" b="1">
                <a:solidFill>
                  <a:srgbClr val="141313"/>
                </a:solidFill>
              </a:defRPr>
            </a:lvl4pPr>
            <a:lvl5pPr marL="0" indent="0">
              <a:buFontTx/>
              <a:buNone/>
              <a:defRPr sz="2200" b="1">
                <a:solidFill>
                  <a:srgbClr val="141313"/>
                </a:solidFill>
              </a:defRPr>
            </a:lvl5pPr>
          </a:lstStyle>
          <a:p>
            <a:pPr lvl="0"/>
            <a:r>
              <a:rPr lang="en-US" dirty="0"/>
              <a:t>Click to edit master text styles</a:t>
            </a:r>
          </a:p>
        </p:txBody>
      </p:sp>
      <p:sp>
        <p:nvSpPr>
          <p:cNvPr id="27" name="Text Placeholder 26"/>
          <p:cNvSpPr>
            <a:spLocks noGrp="1"/>
          </p:cNvSpPr>
          <p:nvPr>
            <p:ph type="body" sz="quarter" idx="16" hasCustomPrompt="1"/>
          </p:nvPr>
        </p:nvSpPr>
        <p:spPr>
          <a:xfrm>
            <a:off x="5052956" y="3074740"/>
            <a:ext cx="4459032" cy="4102100"/>
          </a:xfrm>
          <a:prstGeom prst="rect">
            <a:avLst/>
          </a:prstGeom>
        </p:spPr>
        <p:txBody>
          <a:bodyPr vert="horz"/>
          <a:lstStyle>
            <a:lvl1pPr marL="0" indent="0">
              <a:buFontTx/>
              <a:buNone/>
              <a:defRPr sz="2200">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
        <p:nvSpPr>
          <p:cNvPr id="29" name="Text Placeholder 28"/>
          <p:cNvSpPr>
            <a:spLocks noGrp="1"/>
          </p:cNvSpPr>
          <p:nvPr>
            <p:ph type="body" sz="quarter" idx="17" hasCustomPrompt="1"/>
          </p:nvPr>
        </p:nvSpPr>
        <p:spPr>
          <a:xfrm>
            <a:off x="9578832" y="3074740"/>
            <a:ext cx="4475305" cy="4102100"/>
          </a:xfrm>
          <a:prstGeom prst="rect">
            <a:avLst/>
          </a:prstGeom>
        </p:spPr>
        <p:txBody>
          <a:bodyPr vert="horz"/>
          <a:lstStyle>
            <a:lvl1pPr marL="0" indent="0">
              <a:buFontTx/>
              <a:buNone/>
              <a:defRPr sz="2200">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cxnSp>
        <p:nvCxnSpPr>
          <p:cNvPr id="17" name="Straight Connector 16"/>
          <p:cNvCxnSpPr/>
          <p:nvPr userDrawn="1"/>
        </p:nvCxnSpPr>
        <p:spPr>
          <a:xfrm flipV="1">
            <a:off x="5151324" y="2128836"/>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flipV="1">
            <a:off x="9693474" y="2127248"/>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0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10/10/2017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a:t>Electronic Transactions Workshop </a:t>
            </a:r>
            <a:endParaRPr lang="en-US" dirty="0"/>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a:p>
        </p:txBody>
      </p:sp>
      <p:sp>
        <p:nvSpPr>
          <p:cNvPr id="12" name="Title 11"/>
          <p:cNvSpPr>
            <a:spLocks noGrp="1"/>
          </p:cNvSpPr>
          <p:nvPr>
            <p:ph type="title" hasCustomPrompt="1"/>
          </p:nvPr>
        </p:nvSpPr>
        <p:spPr>
          <a:xfrm>
            <a:off x="495272" y="545660"/>
            <a:ext cx="12041084" cy="1581588"/>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3074740"/>
            <a:ext cx="4492748" cy="4102100"/>
          </a:xfrm>
          <a:prstGeom prst="rect">
            <a:avLst/>
          </a:prstGeom>
        </p:spPr>
        <p:txBody>
          <a:bodyPr>
            <a:noAutofit/>
          </a:bodyPr>
          <a:lstStyle>
            <a:lvl1pPr marL="0" indent="0">
              <a:spcBef>
                <a:spcPts val="0"/>
              </a:spcBef>
              <a:spcAft>
                <a:spcPts val="600"/>
              </a:spcAft>
              <a:buFontTx/>
              <a:buNone/>
              <a:defRPr sz="2200">
                <a:solidFill>
                  <a:srgbClr val="141313"/>
                </a:solidFill>
              </a:defRPr>
            </a:lvl1pPr>
            <a:lvl2pPr marL="520700" indent="-292100">
              <a:spcBef>
                <a:spcPts val="0"/>
              </a:spcBef>
              <a:spcAft>
                <a:spcPts val="600"/>
              </a:spcAft>
              <a:buFontTx/>
              <a:buNone/>
              <a:defRPr sz="2200">
                <a:solidFill>
                  <a:srgbClr val="141313"/>
                </a:solidFill>
              </a:defRPr>
            </a:lvl2pPr>
            <a:lvl3pPr marL="749300" indent="-228600">
              <a:spcBef>
                <a:spcPts val="0"/>
              </a:spcBef>
              <a:spcAft>
                <a:spcPts val="600"/>
              </a:spcAft>
              <a:buFontTx/>
              <a:buNone/>
              <a:defRPr sz="2200">
                <a:solidFill>
                  <a:srgbClr val="141313"/>
                </a:solidFill>
              </a:defRPr>
            </a:lvl3pPr>
            <a:lvl4pPr marL="1028700" indent="-279400">
              <a:spcBef>
                <a:spcPts val="0"/>
              </a:spcBef>
              <a:spcAft>
                <a:spcPts val="600"/>
              </a:spcAft>
              <a:buFontTx/>
              <a:buNone/>
              <a:defRPr sz="2200">
                <a:solidFill>
                  <a:srgbClr val="141313"/>
                </a:solidFill>
              </a:defRPr>
            </a:lvl4pPr>
            <a:lvl5pPr marL="1257300" indent="-228600">
              <a:spcBef>
                <a:spcPts val="0"/>
              </a:spcBef>
              <a:spcAft>
                <a:spcPts val="600"/>
              </a:spcAft>
              <a:buFontTx/>
              <a:buNone/>
              <a:defRPr sz="22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8" y="2185740"/>
            <a:ext cx="4487668" cy="889000"/>
          </a:xfrm>
          <a:prstGeom prst="rect">
            <a:avLst/>
          </a:prstGeom>
        </p:spPr>
        <p:txBody>
          <a:bodyPr>
            <a:noAutofit/>
          </a:bodyPr>
          <a:lstStyle>
            <a:lvl1pPr marL="0" indent="0" algn="l">
              <a:buNone/>
              <a:defRPr sz="22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0" name="Straight Connector 9"/>
          <p:cNvCxnSpPr/>
          <p:nvPr userDrawn="1"/>
        </p:nvCxnSpPr>
        <p:spPr>
          <a:xfrm flipV="1">
            <a:off x="604842" y="2130424"/>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5052956" y="2185740"/>
            <a:ext cx="4459032" cy="889000"/>
          </a:xfrm>
          <a:prstGeom prst="rect">
            <a:avLst/>
          </a:prstGeom>
        </p:spPr>
        <p:txBody>
          <a:bodyPr vert="horz"/>
          <a:lstStyle>
            <a:lvl1pPr marL="0" indent="0">
              <a:buFontTx/>
              <a:buNone/>
              <a:defRPr sz="2200" b="1">
                <a:solidFill>
                  <a:schemeClr val="accent1"/>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
        <p:nvSpPr>
          <p:cNvPr id="23" name="Text Placeholder 22"/>
          <p:cNvSpPr>
            <a:spLocks noGrp="1"/>
          </p:cNvSpPr>
          <p:nvPr>
            <p:ph type="body" sz="quarter" idx="15" hasCustomPrompt="1"/>
          </p:nvPr>
        </p:nvSpPr>
        <p:spPr>
          <a:xfrm>
            <a:off x="9578834" y="2185740"/>
            <a:ext cx="4475304" cy="889000"/>
          </a:xfrm>
          <a:prstGeom prst="rect">
            <a:avLst/>
          </a:prstGeom>
        </p:spPr>
        <p:txBody>
          <a:bodyPr vert="horz"/>
          <a:lstStyle>
            <a:lvl1pPr marL="0" indent="0">
              <a:buFontTx/>
              <a:buNone/>
              <a:defRPr sz="2200" b="1">
                <a:solidFill>
                  <a:schemeClr val="accent4"/>
                </a:solidFill>
              </a:defRPr>
            </a:lvl1pPr>
            <a:lvl2pPr marL="0" indent="0">
              <a:buFontTx/>
              <a:buNone/>
              <a:defRPr sz="2200" b="1">
                <a:solidFill>
                  <a:srgbClr val="141313"/>
                </a:solidFill>
              </a:defRPr>
            </a:lvl2pPr>
            <a:lvl3pPr marL="0" indent="0">
              <a:buFontTx/>
              <a:buNone/>
              <a:defRPr sz="2200" b="1">
                <a:solidFill>
                  <a:srgbClr val="141313"/>
                </a:solidFill>
              </a:defRPr>
            </a:lvl3pPr>
            <a:lvl4pPr marL="0" indent="0">
              <a:buFontTx/>
              <a:buNone/>
              <a:defRPr sz="2200" b="1">
                <a:solidFill>
                  <a:srgbClr val="141313"/>
                </a:solidFill>
              </a:defRPr>
            </a:lvl4pPr>
            <a:lvl5pPr marL="0" indent="0">
              <a:buFontTx/>
              <a:buNone/>
              <a:defRPr sz="2200" b="1">
                <a:solidFill>
                  <a:srgbClr val="141313"/>
                </a:solidFill>
              </a:defRPr>
            </a:lvl5pPr>
          </a:lstStyle>
          <a:p>
            <a:pPr lvl="0"/>
            <a:r>
              <a:rPr lang="en-US" dirty="0"/>
              <a:t>Click to edit master text styles</a:t>
            </a:r>
          </a:p>
        </p:txBody>
      </p:sp>
      <p:sp>
        <p:nvSpPr>
          <p:cNvPr id="27" name="Text Placeholder 26"/>
          <p:cNvSpPr>
            <a:spLocks noGrp="1"/>
          </p:cNvSpPr>
          <p:nvPr>
            <p:ph type="body" sz="quarter" idx="16" hasCustomPrompt="1"/>
          </p:nvPr>
        </p:nvSpPr>
        <p:spPr>
          <a:xfrm>
            <a:off x="5052956" y="3074740"/>
            <a:ext cx="4459032" cy="4102100"/>
          </a:xfrm>
          <a:prstGeom prst="rect">
            <a:avLst/>
          </a:prstGeom>
        </p:spPr>
        <p:txBody>
          <a:bodyPr vert="horz"/>
          <a:lstStyle>
            <a:lvl1pPr marL="0" indent="0">
              <a:buFontTx/>
              <a:buNone/>
              <a:defRPr sz="2200">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
        <p:nvSpPr>
          <p:cNvPr id="29" name="Text Placeholder 28"/>
          <p:cNvSpPr>
            <a:spLocks noGrp="1"/>
          </p:cNvSpPr>
          <p:nvPr>
            <p:ph type="body" sz="quarter" idx="17" hasCustomPrompt="1"/>
          </p:nvPr>
        </p:nvSpPr>
        <p:spPr>
          <a:xfrm>
            <a:off x="9578832" y="3074740"/>
            <a:ext cx="4475305" cy="4102100"/>
          </a:xfrm>
          <a:prstGeom prst="rect">
            <a:avLst/>
          </a:prstGeom>
        </p:spPr>
        <p:txBody>
          <a:bodyPr vert="horz"/>
          <a:lstStyle>
            <a:lvl1pPr marL="0" indent="0">
              <a:buFontTx/>
              <a:buNone/>
              <a:defRPr sz="2200">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cxnSp>
        <p:nvCxnSpPr>
          <p:cNvPr id="17" name="Straight Connector 16"/>
          <p:cNvCxnSpPr/>
          <p:nvPr userDrawn="1"/>
        </p:nvCxnSpPr>
        <p:spPr>
          <a:xfrm flipV="1">
            <a:off x="5151324" y="2128836"/>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flipV="1">
            <a:off x="9693474" y="2127248"/>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10/10/2017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a:t>Electronic Transactions Workshop </a:t>
            </a:r>
            <a:endParaRPr lang="en-US" dirty="0"/>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a:p>
        </p:txBody>
      </p:sp>
      <p:sp>
        <p:nvSpPr>
          <p:cNvPr id="12" name="Title 11"/>
          <p:cNvSpPr>
            <a:spLocks noGrp="1"/>
          </p:cNvSpPr>
          <p:nvPr>
            <p:ph type="title" hasCustomPrompt="1"/>
          </p:nvPr>
        </p:nvSpPr>
        <p:spPr>
          <a:xfrm>
            <a:off x="495272" y="545660"/>
            <a:ext cx="12063365" cy="1584764"/>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3074740"/>
            <a:ext cx="3319780" cy="3230879"/>
          </a:xfrm>
          <a:prstGeom prst="rect">
            <a:avLst/>
          </a:prstGeom>
        </p:spPr>
        <p:txBody>
          <a:bodyPr>
            <a:noAutofit/>
          </a:bodyPr>
          <a:lstStyle>
            <a:lvl1pPr marL="0" indent="0">
              <a:spcBef>
                <a:spcPts val="0"/>
              </a:spcBef>
              <a:spcAft>
                <a:spcPts val="600"/>
              </a:spcAft>
              <a:buFontTx/>
              <a:buNone/>
              <a:defRPr sz="2200">
                <a:solidFill>
                  <a:srgbClr val="141313"/>
                </a:solidFill>
              </a:defRPr>
            </a:lvl1pPr>
            <a:lvl2pPr marL="520700" indent="-292100">
              <a:spcBef>
                <a:spcPts val="0"/>
              </a:spcBef>
              <a:spcAft>
                <a:spcPts val="600"/>
              </a:spcAft>
              <a:buFontTx/>
              <a:buNone/>
              <a:defRPr sz="2200">
                <a:solidFill>
                  <a:srgbClr val="141313"/>
                </a:solidFill>
              </a:defRPr>
            </a:lvl2pPr>
            <a:lvl3pPr marL="749300" indent="-228600">
              <a:spcBef>
                <a:spcPts val="0"/>
              </a:spcBef>
              <a:spcAft>
                <a:spcPts val="600"/>
              </a:spcAft>
              <a:buFontTx/>
              <a:buNone/>
              <a:defRPr sz="2200">
                <a:solidFill>
                  <a:srgbClr val="141313"/>
                </a:solidFill>
              </a:defRPr>
            </a:lvl3pPr>
            <a:lvl4pPr marL="1028700" indent="-279400">
              <a:spcBef>
                <a:spcPts val="0"/>
              </a:spcBef>
              <a:spcAft>
                <a:spcPts val="600"/>
              </a:spcAft>
              <a:buFontTx/>
              <a:buNone/>
              <a:defRPr sz="2200">
                <a:solidFill>
                  <a:srgbClr val="141313"/>
                </a:solidFill>
              </a:defRPr>
            </a:lvl4pPr>
            <a:lvl5pPr marL="1257300" indent="-228600">
              <a:spcBef>
                <a:spcPts val="0"/>
              </a:spcBef>
              <a:spcAft>
                <a:spcPts val="600"/>
              </a:spcAft>
              <a:buFontTx/>
              <a:buNone/>
              <a:defRPr sz="22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8" y="2185740"/>
            <a:ext cx="3314700" cy="889000"/>
          </a:xfrm>
          <a:prstGeom prst="rect">
            <a:avLst/>
          </a:prstGeom>
        </p:spPr>
        <p:txBody>
          <a:bodyPr>
            <a:noAutofit/>
          </a:bodyPr>
          <a:lstStyle>
            <a:lvl1pPr marL="0" indent="0" algn="l">
              <a:buNone/>
              <a:defRPr sz="22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0" name="Straight Connector 9"/>
          <p:cNvCxnSpPr/>
          <p:nvPr userDrawn="1"/>
        </p:nvCxnSpPr>
        <p:spPr>
          <a:xfrm>
            <a:off x="604838" y="2132012"/>
            <a:ext cx="31877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4008438" y="2130424"/>
            <a:ext cx="10045700" cy="3176"/>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3932238" y="2241440"/>
            <a:ext cx="2540000" cy="1270000"/>
          </a:xfrm>
          <a:prstGeom prst="rect">
            <a:avLst/>
          </a:prstGeom>
        </p:spPr>
        <p:txBody>
          <a:bodyPr vert="horz"/>
          <a:lstStyle>
            <a:lvl1pPr marL="0" indent="0">
              <a:buFontTx/>
              <a:buNone/>
              <a:defRPr sz="1800" b="1">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
        <p:nvSpPr>
          <p:cNvPr id="16" name="Text Placeholder 15"/>
          <p:cNvSpPr>
            <a:spLocks noGrp="1"/>
          </p:cNvSpPr>
          <p:nvPr>
            <p:ph type="body" sz="quarter" idx="15" hasCustomPrompt="1"/>
          </p:nvPr>
        </p:nvSpPr>
        <p:spPr>
          <a:xfrm>
            <a:off x="6472238" y="2241440"/>
            <a:ext cx="2540000" cy="1270000"/>
          </a:xfrm>
          <a:prstGeom prst="rect">
            <a:avLst/>
          </a:prstGeom>
        </p:spPr>
        <p:txBody>
          <a:bodyPr vert="horz"/>
          <a:lstStyle>
            <a:lvl1pPr marL="0" indent="0">
              <a:buFontTx/>
              <a:buNone/>
              <a:defRPr sz="1800" b="1">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
        <p:nvSpPr>
          <p:cNvPr id="19" name="Text Placeholder 18"/>
          <p:cNvSpPr>
            <a:spLocks noGrp="1"/>
          </p:cNvSpPr>
          <p:nvPr>
            <p:ph type="body" sz="quarter" idx="16" hasCustomPrompt="1"/>
          </p:nvPr>
        </p:nvSpPr>
        <p:spPr>
          <a:xfrm>
            <a:off x="9012238" y="2241440"/>
            <a:ext cx="2540000" cy="1270000"/>
          </a:xfrm>
          <a:prstGeom prst="rect">
            <a:avLst/>
          </a:prstGeom>
        </p:spPr>
        <p:txBody>
          <a:bodyPr vert="horz"/>
          <a:lstStyle>
            <a:lvl1pPr marL="0" indent="0">
              <a:buFontTx/>
              <a:buNone/>
              <a:defRPr sz="1800" b="1">
                <a:solidFill>
                  <a:srgbClr val="141313"/>
                </a:solidFill>
              </a:defRPr>
            </a:lvl1pPr>
            <a:lvl2pPr marL="0" indent="0">
              <a:buFontTx/>
              <a:buNone/>
              <a:defRPr sz="2200" b="1">
                <a:solidFill>
                  <a:srgbClr val="141313"/>
                </a:solidFill>
              </a:defRPr>
            </a:lvl2pPr>
            <a:lvl3pPr marL="0" indent="0">
              <a:buFontTx/>
              <a:buNone/>
              <a:defRPr sz="2200" b="1">
                <a:solidFill>
                  <a:srgbClr val="141313"/>
                </a:solidFill>
              </a:defRPr>
            </a:lvl3pPr>
            <a:lvl4pPr marL="0" indent="0">
              <a:buFontTx/>
              <a:buNone/>
              <a:defRPr sz="2200" b="1">
                <a:solidFill>
                  <a:srgbClr val="141313"/>
                </a:solidFill>
              </a:defRPr>
            </a:lvl4pPr>
            <a:lvl5pPr marL="0" indent="0">
              <a:buFontTx/>
              <a:buNone/>
              <a:defRPr sz="2200" b="1">
                <a:solidFill>
                  <a:srgbClr val="141313"/>
                </a:solidFill>
              </a:defRPr>
            </a:lvl5pPr>
          </a:lstStyle>
          <a:p>
            <a:pPr lvl="0"/>
            <a:r>
              <a:rPr lang="en-US" dirty="0"/>
              <a:t>Click to edit master text styles</a:t>
            </a:r>
          </a:p>
        </p:txBody>
      </p:sp>
      <p:sp>
        <p:nvSpPr>
          <p:cNvPr id="22" name="Text Placeholder 21"/>
          <p:cNvSpPr>
            <a:spLocks noGrp="1"/>
          </p:cNvSpPr>
          <p:nvPr>
            <p:ph type="body" sz="quarter" idx="17" hasCustomPrompt="1"/>
          </p:nvPr>
        </p:nvSpPr>
        <p:spPr>
          <a:xfrm>
            <a:off x="11552238" y="2241440"/>
            <a:ext cx="2626042" cy="1270000"/>
          </a:xfrm>
          <a:prstGeom prst="rect">
            <a:avLst/>
          </a:prstGeom>
        </p:spPr>
        <p:txBody>
          <a:bodyPr vert="horz"/>
          <a:lstStyle>
            <a:lvl1pPr marL="0" indent="0">
              <a:buFontTx/>
              <a:buNone/>
              <a:defRPr sz="1800" b="1">
                <a:solidFill>
                  <a:srgbClr val="141313"/>
                </a:solidFill>
              </a:defRPr>
            </a:lvl1pPr>
            <a:lvl2pPr marL="0" indent="0">
              <a:buFontTx/>
              <a:buNone/>
              <a:defRPr sz="2200" b="1">
                <a:solidFill>
                  <a:srgbClr val="141313"/>
                </a:solidFill>
              </a:defRPr>
            </a:lvl2pPr>
            <a:lvl3pPr marL="0" indent="0">
              <a:buFontTx/>
              <a:buNone/>
              <a:defRPr sz="2200" b="1">
                <a:solidFill>
                  <a:srgbClr val="141313"/>
                </a:solidFill>
              </a:defRPr>
            </a:lvl3pPr>
            <a:lvl4pPr marL="0" indent="0">
              <a:buFontTx/>
              <a:buNone/>
              <a:defRPr sz="2200" b="1">
                <a:solidFill>
                  <a:srgbClr val="141313"/>
                </a:solidFill>
              </a:defRPr>
            </a:lvl4pPr>
            <a:lvl5pPr marL="0" indent="0">
              <a:buFontTx/>
              <a:buNone/>
              <a:defRPr sz="2200" b="1">
                <a:solidFill>
                  <a:srgbClr val="141313"/>
                </a:solidFill>
              </a:defRPr>
            </a:lvl5pPr>
          </a:lstStyle>
          <a:p>
            <a:pPr lvl="0"/>
            <a:r>
              <a:rPr lang="en-US" dirty="0"/>
              <a:t>Click to edit master text styles</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8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10/10/2017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a:t>Electronic Transactions Workshop </a:t>
            </a:r>
            <a:endParaRPr lang="en-US" dirty="0"/>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a:p>
        </p:txBody>
      </p:sp>
      <p:sp>
        <p:nvSpPr>
          <p:cNvPr id="12" name="Title 11"/>
          <p:cNvSpPr>
            <a:spLocks noGrp="1"/>
          </p:cNvSpPr>
          <p:nvPr>
            <p:ph type="title" hasCustomPrompt="1"/>
          </p:nvPr>
        </p:nvSpPr>
        <p:spPr>
          <a:xfrm>
            <a:off x="495272" y="545660"/>
            <a:ext cx="12063365" cy="1586352"/>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5786300"/>
            <a:ext cx="6697980" cy="1785621"/>
          </a:xfrm>
          <a:prstGeom prst="rect">
            <a:avLst/>
          </a:prstGeom>
        </p:spPr>
        <p:txBody>
          <a:bodyPr>
            <a:noAutofit/>
          </a:bodyPr>
          <a:lstStyle>
            <a:lvl1pPr marL="0" indent="0">
              <a:spcBef>
                <a:spcPts val="0"/>
              </a:spcBef>
              <a:spcAft>
                <a:spcPts val="600"/>
              </a:spcAft>
              <a:buFontTx/>
              <a:buNone/>
              <a:defRPr sz="2200">
                <a:solidFill>
                  <a:srgbClr val="141313"/>
                </a:solidFill>
              </a:defRPr>
            </a:lvl1pPr>
            <a:lvl2pPr marL="520700" indent="-292100">
              <a:spcBef>
                <a:spcPts val="0"/>
              </a:spcBef>
              <a:spcAft>
                <a:spcPts val="600"/>
              </a:spcAft>
              <a:buFontTx/>
              <a:buNone/>
              <a:defRPr sz="2200">
                <a:solidFill>
                  <a:srgbClr val="141313"/>
                </a:solidFill>
              </a:defRPr>
            </a:lvl2pPr>
            <a:lvl3pPr marL="749300" indent="-228600">
              <a:spcBef>
                <a:spcPts val="0"/>
              </a:spcBef>
              <a:spcAft>
                <a:spcPts val="600"/>
              </a:spcAft>
              <a:buFontTx/>
              <a:buNone/>
              <a:defRPr sz="2200">
                <a:solidFill>
                  <a:srgbClr val="141313"/>
                </a:solidFill>
              </a:defRPr>
            </a:lvl3pPr>
            <a:lvl4pPr marL="1028700" indent="-279400">
              <a:spcBef>
                <a:spcPts val="0"/>
              </a:spcBef>
              <a:spcAft>
                <a:spcPts val="600"/>
              </a:spcAft>
              <a:buFontTx/>
              <a:buNone/>
              <a:defRPr sz="2200">
                <a:solidFill>
                  <a:srgbClr val="141313"/>
                </a:solidFill>
              </a:defRPr>
            </a:lvl4pPr>
            <a:lvl5pPr marL="1257300" indent="-228600">
              <a:spcBef>
                <a:spcPts val="0"/>
              </a:spcBef>
              <a:spcAft>
                <a:spcPts val="600"/>
              </a:spcAft>
              <a:buFontTx/>
              <a:buNone/>
              <a:defRPr sz="22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8" y="2185740"/>
            <a:ext cx="13538201" cy="889000"/>
          </a:xfrm>
          <a:prstGeom prst="rect">
            <a:avLst/>
          </a:prstGeom>
        </p:spPr>
        <p:txBody>
          <a:bodyPr>
            <a:noAutofit/>
          </a:bodyPr>
          <a:lstStyle>
            <a:lvl1pPr marL="0" indent="0" algn="l">
              <a:buNone/>
              <a:defRPr sz="22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0" name="Straight Connector 9"/>
          <p:cNvCxnSpPr/>
          <p:nvPr userDrawn="1"/>
        </p:nvCxnSpPr>
        <p:spPr>
          <a:xfrm>
            <a:off x="604838" y="2132012"/>
            <a:ext cx="134493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592138" y="5727700"/>
            <a:ext cx="65786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6" name="Text Placeholder 25"/>
          <p:cNvSpPr>
            <a:spLocks noGrp="1"/>
          </p:cNvSpPr>
          <p:nvPr>
            <p:ph type="body" sz="quarter" idx="14" hasCustomPrompt="1"/>
          </p:nvPr>
        </p:nvSpPr>
        <p:spPr>
          <a:xfrm>
            <a:off x="7404101" y="5786300"/>
            <a:ext cx="6650038" cy="1765300"/>
          </a:xfrm>
          <a:prstGeom prst="rect">
            <a:avLst/>
          </a:prstGeom>
        </p:spPr>
        <p:txBody>
          <a:bodyPr vert="horz"/>
          <a:lstStyle>
            <a:lvl1pPr marL="177800" indent="-177800">
              <a:tabLst/>
              <a:defRPr sz="2200">
                <a:solidFill>
                  <a:srgbClr val="141313"/>
                </a:solidFill>
              </a:defRPr>
            </a:lvl1pPr>
            <a:lvl2pPr marL="457200" indent="-279400">
              <a:defRPr sz="2200">
                <a:solidFill>
                  <a:srgbClr val="141313"/>
                </a:solidFill>
              </a:defRPr>
            </a:lvl2pPr>
            <a:lvl3pPr>
              <a:defRPr sz="2200">
                <a:solidFill>
                  <a:srgbClr val="141313"/>
                </a:solidFill>
              </a:defRPr>
            </a:lvl3pPr>
            <a:lvl4pPr>
              <a:defRPr sz="2200">
                <a:solidFill>
                  <a:srgbClr val="141313"/>
                </a:solidFill>
              </a:defRPr>
            </a:lvl4pPr>
            <a:lvl5pPr>
              <a:defRPr sz="2200">
                <a:solidFill>
                  <a:srgbClr val="141313"/>
                </a:solidFill>
              </a:defRPr>
            </a:lvl5pPr>
          </a:lstStyle>
          <a:p>
            <a:pPr lvl="0"/>
            <a:r>
              <a:rPr lang="en-US" dirty="0"/>
              <a:t>Click to edit master text styles</a:t>
            </a:r>
          </a:p>
          <a:p>
            <a:pPr lvl="1"/>
            <a:r>
              <a:rPr lang="en-US" dirty="0"/>
              <a:t>Second level</a:t>
            </a:r>
          </a:p>
        </p:txBody>
      </p:sp>
      <p:cxnSp>
        <p:nvCxnSpPr>
          <p:cNvPr id="27" name="Straight Connector 26"/>
          <p:cNvCxnSpPr/>
          <p:nvPr userDrawn="1"/>
        </p:nvCxnSpPr>
        <p:spPr>
          <a:xfrm>
            <a:off x="7404100" y="5726112"/>
            <a:ext cx="6650038" cy="3176"/>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ackCover">
    <p:spTree>
      <p:nvGrpSpPr>
        <p:cNvPr id="1" name=""/>
        <p:cNvGrpSpPr/>
        <p:nvPr/>
      </p:nvGrpSpPr>
      <p:grpSpPr>
        <a:xfrm>
          <a:off x="0" y="0"/>
          <a:ext cx="0" cy="0"/>
          <a:chOff x="0" y="0"/>
          <a:chExt cx="0" cy="0"/>
        </a:xfrm>
      </p:grpSpPr>
      <p:pic>
        <p:nvPicPr>
          <p:cNvPr id="5" name="Picture 4" descr="conduent_logo_black.eps"/>
          <p:cNvPicPr>
            <a:picLocks noChangeAspect="1"/>
          </p:cNvPicPr>
          <p:nvPr userDrawn="1"/>
        </p:nvPicPr>
        <p:blipFill>
          <a:blip r:embed="rId2"/>
          <a:stretch>
            <a:fillRect/>
          </a:stretch>
        </p:blipFill>
        <p:spPr>
          <a:xfrm>
            <a:off x="4912307" y="3204604"/>
            <a:ext cx="4845910" cy="1249899"/>
          </a:xfrm>
          <a:prstGeom prst="rect">
            <a:avLst/>
          </a:prstGeom>
        </p:spPr>
      </p:pic>
      <p:sp>
        <p:nvSpPr>
          <p:cNvPr id="9" name="TextBox 8"/>
          <p:cNvSpPr txBox="1"/>
          <p:nvPr userDrawn="1"/>
        </p:nvSpPr>
        <p:spPr>
          <a:xfrm>
            <a:off x="2256415" y="7627621"/>
            <a:ext cx="10121900" cy="230832"/>
          </a:xfrm>
          <a:prstGeom prst="rect">
            <a:avLst/>
          </a:prstGeom>
          <a:noFill/>
        </p:spPr>
        <p:txBody>
          <a:bodyPr wrap="square" rtlCol="0">
            <a:spAutoFit/>
          </a:bodyPr>
          <a:lstStyle/>
          <a:p>
            <a:r>
              <a:rPr lang="en-US" sz="900" kern="1200" dirty="0">
                <a:solidFill>
                  <a:srgbClr val="141313"/>
                </a:solidFill>
                <a:latin typeface="+mn-lt"/>
                <a:ea typeface="+mn-ea"/>
                <a:cs typeface="+mn-cs"/>
              </a:rPr>
              <a:t>© 2017 </a:t>
            </a:r>
            <a:r>
              <a:rPr lang="en-US" sz="900" kern="1200" dirty="0" err="1">
                <a:solidFill>
                  <a:srgbClr val="141313"/>
                </a:solidFill>
                <a:latin typeface="+mn-lt"/>
                <a:ea typeface="+mn-ea"/>
                <a:cs typeface="+mn-cs"/>
              </a:rPr>
              <a:t>Conduent</a:t>
            </a:r>
            <a:r>
              <a:rPr lang="en-US" sz="900" kern="1200" dirty="0">
                <a:solidFill>
                  <a:srgbClr val="141313"/>
                </a:solidFill>
                <a:latin typeface="+mn-lt"/>
                <a:ea typeface="+mn-ea"/>
                <a:cs typeface="+mn-cs"/>
              </a:rPr>
              <a:t> Business Services, LLC. All rights reserved. </a:t>
            </a:r>
            <a:r>
              <a:rPr lang="en-US" sz="900" kern="1200" dirty="0" err="1">
                <a:solidFill>
                  <a:srgbClr val="141313"/>
                </a:solidFill>
                <a:latin typeface="+mn-lt"/>
                <a:ea typeface="+mn-ea"/>
                <a:cs typeface="+mn-cs"/>
              </a:rPr>
              <a:t>Conduent</a:t>
            </a:r>
            <a:r>
              <a:rPr lang="en-US" sz="900" kern="1200" dirty="0">
                <a:solidFill>
                  <a:srgbClr val="141313"/>
                </a:solidFill>
                <a:latin typeface="+mn-lt"/>
                <a:ea typeface="+mn-ea"/>
                <a:cs typeface="+mn-cs"/>
              </a:rPr>
              <a:t> and </a:t>
            </a:r>
            <a:r>
              <a:rPr lang="en-US" sz="900" kern="1200" dirty="0" err="1">
                <a:solidFill>
                  <a:srgbClr val="141313"/>
                </a:solidFill>
                <a:latin typeface="+mn-lt"/>
                <a:ea typeface="+mn-ea"/>
                <a:cs typeface="+mn-cs"/>
              </a:rPr>
              <a:t>Conduent</a:t>
            </a:r>
            <a:r>
              <a:rPr lang="en-US" sz="900" kern="1200" dirty="0">
                <a:solidFill>
                  <a:srgbClr val="141313"/>
                </a:solidFill>
                <a:latin typeface="+mn-lt"/>
                <a:ea typeface="+mn-ea"/>
                <a:cs typeface="+mn-cs"/>
              </a:rPr>
              <a:t> Agile Star are trademarks of </a:t>
            </a:r>
            <a:r>
              <a:rPr lang="en-US" sz="900" kern="1200" dirty="0" err="1">
                <a:solidFill>
                  <a:srgbClr val="141313"/>
                </a:solidFill>
                <a:latin typeface="+mn-lt"/>
                <a:ea typeface="+mn-ea"/>
                <a:cs typeface="+mn-cs"/>
              </a:rPr>
              <a:t>Conduent</a:t>
            </a:r>
            <a:r>
              <a:rPr lang="en-US" sz="900" kern="1200" dirty="0">
                <a:solidFill>
                  <a:srgbClr val="141313"/>
                </a:solidFill>
                <a:latin typeface="+mn-lt"/>
                <a:ea typeface="+mn-ea"/>
                <a:cs typeface="+mn-cs"/>
              </a:rPr>
              <a:t> Business Services, LLC in the United States and/or other countries.</a:t>
            </a:r>
            <a:endParaRPr lang="en-US" sz="900" dirty="0">
              <a:solidFill>
                <a:srgbClr val="141313"/>
              </a:solidFill>
              <a:latin typeface="Arial"/>
              <a:cs typeface="Arial"/>
            </a:endParaRPr>
          </a:p>
        </p:txBody>
      </p:sp>
      <p:sp>
        <p:nvSpPr>
          <p:cNvPr id="4" name="Rectangle 3"/>
          <p:cNvSpPr/>
          <p:nvPr userDrawn="1"/>
        </p:nvSpPr>
        <p:spPr>
          <a:xfrm>
            <a:off x="12432916" y="233938"/>
            <a:ext cx="1815918" cy="80207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err="1">
              <a:solidFill>
                <a:srgbClr val="FFFFFE"/>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_Option4">
    <p:spTree>
      <p:nvGrpSpPr>
        <p:cNvPr id="1" name=""/>
        <p:cNvGrpSpPr/>
        <p:nvPr/>
      </p:nvGrpSpPr>
      <p:grpSpPr>
        <a:xfrm>
          <a:off x="0" y="0"/>
          <a:ext cx="0" cy="0"/>
          <a:chOff x="0" y="0"/>
          <a:chExt cx="0" cy="0"/>
        </a:xfrm>
      </p:grpSpPr>
      <p:pic>
        <p:nvPicPr>
          <p:cNvPr id="10" name="Picture 9" descr="cover_new_10.ai"/>
          <p:cNvPicPr>
            <a:picLocks noChangeAspect="1"/>
          </p:cNvPicPr>
          <p:nvPr userDrawn="1"/>
        </p:nvPicPr>
        <p:blipFill>
          <a:blip r:embed="rId2"/>
          <a:stretch>
            <a:fillRect/>
          </a:stretch>
        </p:blipFill>
        <p:spPr>
          <a:xfrm>
            <a:off x="0" y="0"/>
            <a:ext cx="14630400" cy="8229600"/>
          </a:xfrm>
          <a:prstGeom prst="rect">
            <a:avLst/>
          </a:prstGeom>
        </p:spPr>
      </p:pic>
      <p:sp>
        <p:nvSpPr>
          <p:cNvPr id="20" name="Content Placeholder 17"/>
          <p:cNvSpPr>
            <a:spLocks noGrp="1"/>
          </p:cNvSpPr>
          <p:nvPr>
            <p:ph sz="quarter" idx="15" hasCustomPrompt="1"/>
          </p:nvPr>
        </p:nvSpPr>
        <p:spPr>
          <a:xfrm>
            <a:off x="5057141" y="2819400"/>
            <a:ext cx="5720080" cy="723900"/>
          </a:xfrm>
          <a:prstGeom prst="rect">
            <a:avLst/>
          </a:prstGeom>
        </p:spPr>
        <p:txBody>
          <a:bodyPr anchor="t">
            <a:noAutofit/>
          </a:bodyPr>
          <a:lstStyle>
            <a:lvl1pPr marL="228600" indent="-228600">
              <a:spcBef>
                <a:spcPts val="0"/>
              </a:spcBef>
              <a:spcAft>
                <a:spcPts val="400"/>
              </a:spcAft>
              <a:buFontTx/>
              <a:buNone/>
              <a:defRPr sz="2400" b="1">
                <a:solidFill>
                  <a:srgbClr val="141313"/>
                </a:solidFill>
              </a:defRPr>
            </a:lvl1pPr>
            <a:lvl2pPr marL="0" indent="0">
              <a:spcBef>
                <a:spcPts val="0"/>
              </a:spcBef>
              <a:spcAft>
                <a:spcPts val="400"/>
              </a:spcAft>
              <a:buFontTx/>
              <a:buNone/>
              <a:defRPr sz="1600" b="1">
                <a:solidFill>
                  <a:schemeClr val="bg1"/>
                </a:solidFill>
              </a:defRPr>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12" name="Title 11"/>
          <p:cNvSpPr>
            <a:spLocks noGrp="1"/>
          </p:cNvSpPr>
          <p:nvPr>
            <p:ph type="title" hasCustomPrompt="1"/>
          </p:nvPr>
        </p:nvSpPr>
        <p:spPr>
          <a:xfrm>
            <a:off x="5015865" y="3581400"/>
            <a:ext cx="5761355" cy="1371600"/>
          </a:xfrm>
          <a:prstGeom prst="rect">
            <a:avLst/>
          </a:prstGeom>
        </p:spPr>
        <p:txBody>
          <a:bodyPr anchor="b">
            <a:noAutofit/>
          </a:bodyPr>
          <a:lstStyle>
            <a:lvl1pPr algn="l">
              <a:lnSpc>
                <a:spcPts val="5440"/>
              </a:lnSpc>
              <a:defRPr sz="5400">
                <a:solidFill>
                  <a:srgbClr val="141313"/>
                </a:solidFill>
              </a:defRPr>
            </a:lvl1pPr>
          </a:lstStyle>
          <a:p>
            <a:r>
              <a:rPr lang="en-US" dirty="0"/>
              <a:t>Click to edit master title style</a:t>
            </a:r>
          </a:p>
        </p:txBody>
      </p:sp>
      <p:sp>
        <p:nvSpPr>
          <p:cNvPr id="14" name="Subtitle 2"/>
          <p:cNvSpPr>
            <a:spLocks noGrp="1"/>
          </p:cNvSpPr>
          <p:nvPr>
            <p:ph type="subTitle" idx="1" hasCustomPrompt="1"/>
          </p:nvPr>
        </p:nvSpPr>
        <p:spPr>
          <a:xfrm>
            <a:off x="5044440" y="5003800"/>
            <a:ext cx="5758180" cy="695960"/>
          </a:xfrm>
          <a:prstGeom prst="rect">
            <a:avLst/>
          </a:prstGeom>
        </p:spPr>
        <p:txBody>
          <a:bodyPr>
            <a:noAutofit/>
          </a:bodyPr>
          <a:lstStyle>
            <a:lvl1pPr marL="0" indent="0" algn="l">
              <a:buNone/>
              <a:defRPr sz="26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9" name="Content Placeholder 17"/>
          <p:cNvSpPr>
            <a:spLocks noGrp="1"/>
          </p:cNvSpPr>
          <p:nvPr>
            <p:ph sz="quarter" idx="14" hasCustomPrompt="1"/>
          </p:nvPr>
        </p:nvSpPr>
        <p:spPr>
          <a:xfrm>
            <a:off x="8607896" y="7170957"/>
            <a:ext cx="5505360" cy="723900"/>
          </a:xfrm>
          <a:prstGeom prst="rect">
            <a:avLst/>
          </a:prstGeom>
        </p:spPr>
        <p:txBody>
          <a:bodyPr anchor="t">
            <a:noAutofit/>
          </a:bodyPr>
          <a:lstStyle>
            <a:lvl1pPr marL="228600" indent="-228600" algn="r">
              <a:spcBef>
                <a:spcPts val="0"/>
              </a:spcBef>
              <a:spcAft>
                <a:spcPts val="400"/>
              </a:spcAft>
              <a:buFontTx/>
              <a:buNone/>
              <a:defRPr sz="1600" b="1">
                <a:solidFill>
                  <a:srgbClr val="141313"/>
                </a:solidFill>
              </a:defRPr>
            </a:lvl1pPr>
            <a:lvl2pPr marL="0" indent="0" algn="r">
              <a:spcBef>
                <a:spcPts val="0"/>
              </a:spcBef>
              <a:spcAft>
                <a:spcPts val="400"/>
              </a:spcAft>
              <a:buFontTx/>
              <a:buNone/>
              <a:defRPr sz="1600" b="1">
                <a:solidFill>
                  <a:schemeClr val="bg1"/>
                </a:solidFill>
              </a:defRPr>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15" name="Freeform 14"/>
          <p:cNvSpPr>
            <a:spLocks/>
          </p:cNvSpPr>
          <p:nvPr userDrawn="1"/>
        </p:nvSpPr>
        <p:spPr>
          <a:xfrm>
            <a:off x="5176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8" descr="conduent_logo_black.eps"/>
          <p:cNvPicPr>
            <a:picLocks noChangeAspect="1"/>
          </p:cNvPicPr>
          <p:nvPr userDrawn="1"/>
        </p:nvPicPr>
        <p:blipFill>
          <a:blip r:embed="rId3"/>
          <a:stretch>
            <a:fillRect/>
          </a:stretch>
        </p:blipFill>
        <p:spPr>
          <a:xfrm>
            <a:off x="11809184" y="388401"/>
            <a:ext cx="2253909" cy="581348"/>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_Option3">
    <p:spTree>
      <p:nvGrpSpPr>
        <p:cNvPr id="1" name=""/>
        <p:cNvGrpSpPr/>
        <p:nvPr/>
      </p:nvGrpSpPr>
      <p:grpSpPr>
        <a:xfrm>
          <a:off x="0" y="0"/>
          <a:ext cx="0" cy="0"/>
          <a:chOff x="0" y="0"/>
          <a:chExt cx="0" cy="0"/>
        </a:xfrm>
      </p:grpSpPr>
      <p:sp>
        <p:nvSpPr>
          <p:cNvPr id="11" name="Content Placeholder 17"/>
          <p:cNvSpPr>
            <a:spLocks noGrp="1"/>
          </p:cNvSpPr>
          <p:nvPr>
            <p:ph sz="quarter" idx="14" hasCustomPrompt="1"/>
          </p:nvPr>
        </p:nvSpPr>
        <p:spPr>
          <a:xfrm>
            <a:off x="8854050" y="7170957"/>
            <a:ext cx="5303770" cy="723900"/>
          </a:xfrm>
          <a:prstGeom prst="rect">
            <a:avLst/>
          </a:prstGeom>
        </p:spPr>
        <p:txBody>
          <a:bodyPr anchor="t">
            <a:noAutofit/>
          </a:bodyPr>
          <a:lstStyle>
            <a:lvl1pPr marL="228600" indent="-228600" algn="r">
              <a:spcBef>
                <a:spcPts val="0"/>
              </a:spcBef>
              <a:spcAft>
                <a:spcPts val="400"/>
              </a:spcAft>
              <a:buFontTx/>
              <a:buNone/>
              <a:defRPr sz="1600" b="1">
                <a:solidFill>
                  <a:srgbClr val="141313"/>
                </a:solidFill>
              </a:defRPr>
            </a:lvl1pPr>
            <a:lvl2pPr marL="0" indent="0" algn="r">
              <a:spcBef>
                <a:spcPts val="0"/>
              </a:spcBef>
              <a:spcAft>
                <a:spcPts val="400"/>
              </a:spcAft>
              <a:buFontTx/>
              <a:buNone/>
              <a:defRPr sz="1600" b="1">
                <a:solidFill>
                  <a:schemeClr val="bg1"/>
                </a:solidFill>
              </a:defRPr>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10" name="Picture Placeholder 9"/>
          <p:cNvSpPr>
            <a:spLocks noGrp="1"/>
          </p:cNvSpPr>
          <p:nvPr>
            <p:ph type="pic" sz="quarter" idx="13"/>
          </p:nvPr>
        </p:nvSpPr>
        <p:spPr>
          <a:xfrm>
            <a:off x="0" y="0"/>
            <a:ext cx="14630400" cy="5486400"/>
          </a:xfrm>
          <a:prstGeom prst="rect">
            <a:avLst/>
          </a:prstGeom>
          <a:solidFill>
            <a:srgbClr val="AAAFB9"/>
          </a:solidFill>
          <a:ln>
            <a:noFill/>
          </a:ln>
        </p:spPr>
        <p:txBody>
          <a:bodyPr>
            <a:normAutofit/>
          </a:bodyPr>
          <a:lstStyle>
            <a:lvl1pPr>
              <a:buFontTx/>
              <a:buNone/>
              <a:defRPr sz="1800">
                <a:solidFill>
                  <a:srgbClr val="7F7F7F"/>
                </a:solidFill>
              </a:defRPr>
            </a:lvl1pPr>
          </a:lstStyle>
          <a:p>
            <a:r>
              <a:rPr lang="en-US"/>
              <a:t>Click icon to add picture</a:t>
            </a:r>
          </a:p>
        </p:txBody>
      </p:sp>
      <p:pic>
        <p:nvPicPr>
          <p:cNvPr id="6" name="Picture 5" descr="conduent_logo.eps"/>
          <p:cNvPicPr>
            <a:picLocks noChangeAspect="1"/>
          </p:cNvPicPr>
          <p:nvPr userDrawn="1"/>
        </p:nvPicPr>
        <p:blipFill>
          <a:blip r:embed="rId2"/>
          <a:stretch>
            <a:fillRect/>
          </a:stretch>
        </p:blipFill>
        <p:spPr>
          <a:xfrm>
            <a:off x="11809184" y="382115"/>
            <a:ext cx="2227872" cy="574648"/>
          </a:xfrm>
          <a:prstGeom prst="rect">
            <a:avLst/>
          </a:prstGeom>
        </p:spPr>
      </p:pic>
      <p:sp>
        <p:nvSpPr>
          <p:cNvPr id="12" name="Title 11"/>
          <p:cNvSpPr>
            <a:spLocks noGrp="1"/>
          </p:cNvSpPr>
          <p:nvPr>
            <p:ph type="title" hasCustomPrompt="1"/>
          </p:nvPr>
        </p:nvSpPr>
        <p:spPr>
          <a:xfrm>
            <a:off x="515621" y="5232400"/>
            <a:ext cx="13576617" cy="1371600"/>
          </a:xfrm>
          <a:prstGeom prst="rect">
            <a:avLst/>
          </a:prstGeom>
        </p:spPr>
        <p:txBody>
          <a:bodyPr anchor="b">
            <a:noAutofit/>
          </a:bodyPr>
          <a:lstStyle>
            <a:lvl1pPr algn="l">
              <a:lnSpc>
                <a:spcPts val="5440"/>
              </a:lnSpc>
              <a:defRPr sz="5400">
                <a:solidFill>
                  <a:srgbClr val="141313"/>
                </a:solidFill>
              </a:defRPr>
            </a:lvl1pPr>
          </a:lstStyle>
          <a:p>
            <a:r>
              <a:rPr lang="en-US" dirty="0"/>
              <a:t>Click to edit master title style</a:t>
            </a:r>
          </a:p>
        </p:txBody>
      </p:sp>
      <p:sp>
        <p:nvSpPr>
          <p:cNvPr id="14" name="Subtitle 2"/>
          <p:cNvSpPr>
            <a:spLocks noGrp="1"/>
          </p:cNvSpPr>
          <p:nvPr>
            <p:ph type="subTitle" idx="1" hasCustomPrompt="1"/>
          </p:nvPr>
        </p:nvSpPr>
        <p:spPr>
          <a:xfrm>
            <a:off x="520700" y="6591300"/>
            <a:ext cx="8907780" cy="695960"/>
          </a:xfrm>
          <a:prstGeom prst="rect">
            <a:avLst/>
          </a:prstGeom>
        </p:spPr>
        <p:txBody>
          <a:bodyPr>
            <a:noAutofit/>
          </a:bodyPr>
          <a:lstStyle>
            <a:lvl1pPr marL="0" indent="0" algn="l">
              <a:buNone/>
              <a:defRPr sz="2600">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8" name="Freeform 7"/>
          <p:cNvSpPr>
            <a:spLocks/>
          </p:cNvSpPr>
          <p:nvPr userDrawn="1"/>
        </p:nvSpPr>
        <p:spPr>
          <a:xfrm>
            <a:off x="604838" y="548640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ver_Option3">
    <p:spTree>
      <p:nvGrpSpPr>
        <p:cNvPr id="1" name=""/>
        <p:cNvGrpSpPr/>
        <p:nvPr/>
      </p:nvGrpSpPr>
      <p:grpSpPr>
        <a:xfrm>
          <a:off x="0" y="0"/>
          <a:ext cx="0" cy="0"/>
          <a:chOff x="0" y="0"/>
          <a:chExt cx="0" cy="0"/>
        </a:xfrm>
      </p:grpSpPr>
      <p:sp>
        <p:nvSpPr>
          <p:cNvPr id="9" name="Rectangle 8"/>
          <p:cNvSpPr/>
          <p:nvPr userDrawn="1"/>
        </p:nvSpPr>
        <p:spPr>
          <a:xfrm>
            <a:off x="0" y="5486400"/>
            <a:ext cx="14630400" cy="2743200"/>
          </a:xfrm>
          <a:prstGeom prst="rect">
            <a:avLst/>
          </a:prstGeom>
          <a:solidFill>
            <a:srgbClr val="28456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Content Placeholder 17"/>
          <p:cNvSpPr>
            <a:spLocks noGrp="1"/>
          </p:cNvSpPr>
          <p:nvPr>
            <p:ph sz="quarter" idx="14" hasCustomPrompt="1"/>
          </p:nvPr>
        </p:nvSpPr>
        <p:spPr>
          <a:xfrm>
            <a:off x="8854050" y="7170957"/>
            <a:ext cx="5303770" cy="723900"/>
          </a:xfrm>
          <a:prstGeom prst="rect">
            <a:avLst/>
          </a:prstGeom>
        </p:spPr>
        <p:txBody>
          <a:bodyPr anchor="t">
            <a:noAutofit/>
          </a:bodyPr>
          <a:lstStyle>
            <a:lvl1pPr marL="228600" indent="-228600" algn="r">
              <a:spcBef>
                <a:spcPts val="0"/>
              </a:spcBef>
              <a:spcAft>
                <a:spcPts val="400"/>
              </a:spcAft>
              <a:buFontTx/>
              <a:buNone/>
              <a:defRPr sz="1600" b="1">
                <a:solidFill>
                  <a:srgbClr val="FFFFFE"/>
                </a:solidFill>
              </a:defRPr>
            </a:lvl1pPr>
            <a:lvl2pPr marL="0" indent="0" algn="r">
              <a:spcBef>
                <a:spcPts val="0"/>
              </a:spcBef>
              <a:spcAft>
                <a:spcPts val="400"/>
              </a:spcAft>
              <a:buFontTx/>
              <a:buNone/>
              <a:defRPr sz="1600" b="1">
                <a:solidFill>
                  <a:schemeClr val="bg1"/>
                </a:solidFill>
              </a:defRPr>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10" name="Picture Placeholder 9"/>
          <p:cNvSpPr>
            <a:spLocks noGrp="1"/>
          </p:cNvSpPr>
          <p:nvPr>
            <p:ph type="pic" sz="quarter" idx="13"/>
          </p:nvPr>
        </p:nvSpPr>
        <p:spPr>
          <a:xfrm>
            <a:off x="0" y="0"/>
            <a:ext cx="14630400" cy="5486400"/>
          </a:xfrm>
          <a:prstGeom prst="rect">
            <a:avLst/>
          </a:prstGeom>
          <a:solidFill>
            <a:srgbClr val="AAAFB9"/>
          </a:solidFill>
        </p:spPr>
        <p:txBody>
          <a:bodyPr>
            <a:normAutofit/>
          </a:bodyPr>
          <a:lstStyle>
            <a:lvl1pPr>
              <a:buFontTx/>
              <a:buNone/>
              <a:defRPr sz="1800">
                <a:solidFill>
                  <a:srgbClr val="7F7F7F"/>
                </a:solidFill>
              </a:defRPr>
            </a:lvl1pPr>
          </a:lstStyle>
          <a:p>
            <a:r>
              <a:rPr lang="en-US"/>
              <a:t>Click icon to add picture</a:t>
            </a:r>
          </a:p>
        </p:txBody>
      </p:sp>
      <p:pic>
        <p:nvPicPr>
          <p:cNvPr id="6" name="Picture 5" descr="conduent_logo.eps"/>
          <p:cNvPicPr>
            <a:picLocks noChangeAspect="1"/>
          </p:cNvPicPr>
          <p:nvPr userDrawn="1"/>
        </p:nvPicPr>
        <p:blipFill>
          <a:blip r:embed="rId2"/>
          <a:stretch>
            <a:fillRect/>
          </a:stretch>
        </p:blipFill>
        <p:spPr>
          <a:xfrm>
            <a:off x="11809184" y="382115"/>
            <a:ext cx="2227872" cy="574648"/>
          </a:xfrm>
          <a:prstGeom prst="rect">
            <a:avLst/>
          </a:prstGeom>
        </p:spPr>
      </p:pic>
      <p:sp>
        <p:nvSpPr>
          <p:cNvPr id="12" name="Title 11"/>
          <p:cNvSpPr>
            <a:spLocks noGrp="1"/>
          </p:cNvSpPr>
          <p:nvPr>
            <p:ph type="title" hasCustomPrompt="1"/>
          </p:nvPr>
        </p:nvSpPr>
        <p:spPr>
          <a:xfrm>
            <a:off x="515621" y="5232400"/>
            <a:ext cx="13576617" cy="1371600"/>
          </a:xfrm>
          <a:prstGeom prst="rect">
            <a:avLst/>
          </a:prstGeom>
        </p:spPr>
        <p:txBody>
          <a:bodyPr anchor="b">
            <a:noAutofit/>
          </a:bodyPr>
          <a:lstStyle>
            <a:lvl1pPr algn="l">
              <a:lnSpc>
                <a:spcPts val="5440"/>
              </a:lnSpc>
              <a:defRPr sz="5400">
                <a:solidFill>
                  <a:srgbClr val="FFFFFE"/>
                </a:solidFill>
              </a:defRPr>
            </a:lvl1pPr>
          </a:lstStyle>
          <a:p>
            <a:r>
              <a:rPr lang="en-US" dirty="0"/>
              <a:t>Click to edit master title style</a:t>
            </a:r>
          </a:p>
        </p:txBody>
      </p:sp>
      <p:sp>
        <p:nvSpPr>
          <p:cNvPr id="14" name="Subtitle 2"/>
          <p:cNvSpPr>
            <a:spLocks noGrp="1"/>
          </p:cNvSpPr>
          <p:nvPr>
            <p:ph type="subTitle" idx="1" hasCustomPrompt="1"/>
          </p:nvPr>
        </p:nvSpPr>
        <p:spPr>
          <a:xfrm>
            <a:off x="520700" y="6591300"/>
            <a:ext cx="8907780" cy="695960"/>
          </a:xfrm>
          <a:prstGeom prst="rect">
            <a:avLst/>
          </a:prstGeom>
        </p:spPr>
        <p:txBody>
          <a:bodyPr>
            <a:noAutofit/>
          </a:bodyPr>
          <a:lstStyle>
            <a:lvl1pPr marL="0" indent="0" algn="l">
              <a:buNone/>
              <a:defRPr sz="2600">
                <a:solidFill>
                  <a:srgbClr val="FFFFFE"/>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548640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_Option1">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solidFill>
                  <a:srgbClr val="AAAFB9"/>
                </a:solidFill>
              </a:defRPr>
            </a:lvl1pPr>
          </a:lstStyle>
          <a:p>
            <a:r>
              <a:rPr lang="en-US"/>
              <a:t>Electronic Transactions Workshop </a:t>
            </a:r>
            <a:endParaRPr lang="en-US" dirty="0"/>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2" name="Date Placeholder 1"/>
          <p:cNvSpPr>
            <a:spLocks noGrp="1"/>
          </p:cNvSpPr>
          <p:nvPr>
            <p:ph type="dt" sz="half" idx="10"/>
          </p:nvPr>
        </p:nvSpPr>
        <p:spPr/>
        <p:txBody>
          <a:bodyPr/>
          <a:lstStyle>
            <a:lvl1pPr>
              <a:defRPr>
                <a:solidFill>
                  <a:srgbClr val="AAAFB9"/>
                </a:solidFill>
              </a:defRPr>
            </a:lvl1pPr>
          </a:lstStyle>
          <a:p>
            <a:r>
              <a:rPr lang="en-US"/>
              <a:t>10/10/2017</a:t>
            </a:r>
            <a:endParaRPr lang="en-US" dirty="0"/>
          </a:p>
        </p:txBody>
      </p:sp>
      <p:sp>
        <p:nvSpPr>
          <p:cNvPr id="12" name="Title 11"/>
          <p:cNvSpPr>
            <a:spLocks noGrp="1"/>
          </p:cNvSpPr>
          <p:nvPr>
            <p:ph type="title" hasCustomPrompt="1"/>
          </p:nvPr>
        </p:nvSpPr>
        <p:spPr>
          <a:xfrm>
            <a:off x="507365" y="2882900"/>
            <a:ext cx="12103735" cy="1371600"/>
          </a:xfrm>
          <a:prstGeom prst="rect">
            <a:avLst/>
          </a:prstGeom>
        </p:spPr>
        <p:txBody>
          <a:bodyPr anchor="b">
            <a:noAutofit/>
          </a:bodyPr>
          <a:lstStyle>
            <a:lvl1pPr algn="l">
              <a:lnSpc>
                <a:spcPts val="5440"/>
              </a:lnSpc>
              <a:defRPr sz="5400">
                <a:solidFill>
                  <a:srgbClr val="141313"/>
                </a:solidFill>
              </a:defRPr>
            </a:lvl1pPr>
          </a:lstStyle>
          <a:p>
            <a:r>
              <a:rPr lang="en-US" dirty="0"/>
              <a:t>Click to edit master title style</a:t>
            </a:r>
          </a:p>
        </p:txBody>
      </p:sp>
      <p:sp>
        <p:nvSpPr>
          <p:cNvPr id="8" name="Freeform 7"/>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vider_Option2">
    <p:spTree>
      <p:nvGrpSpPr>
        <p:cNvPr id="1" name=""/>
        <p:cNvGrpSpPr/>
        <p:nvPr/>
      </p:nvGrpSpPr>
      <p:grpSpPr>
        <a:xfrm>
          <a:off x="0" y="0"/>
          <a:ext cx="0" cy="0"/>
          <a:chOff x="0" y="0"/>
          <a:chExt cx="0" cy="0"/>
        </a:xfrm>
      </p:grpSpPr>
      <p:sp>
        <p:nvSpPr>
          <p:cNvPr id="13" name="Rectangle 12"/>
          <p:cNvSpPr/>
          <p:nvPr userDrawn="1"/>
        </p:nvSpPr>
        <p:spPr>
          <a:xfrm>
            <a:off x="0" y="0"/>
            <a:ext cx="14630400" cy="8229600"/>
          </a:xfrm>
          <a:prstGeom prst="rect">
            <a:avLst/>
          </a:prstGeom>
          <a:solidFill>
            <a:srgbClr val="28456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Footer Placeholder 2"/>
          <p:cNvSpPr>
            <a:spLocks noGrp="1"/>
          </p:cNvSpPr>
          <p:nvPr>
            <p:ph type="ftr" sz="quarter" idx="11"/>
          </p:nvPr>
        </p:nvSpPr>
        <p:spPr/>
        <p:txBody>
          <a:bodyPr/>
          <a:lstStyle>
            <a:lvl1pPr>
              <a:defRPr>
                <a:solidFill>
                  <a:srgbClr val="FFFFFF"/>
                </a:solidFill>
              </a:defRPr>
            </a:lvl1pPr>
          </a:lstStyle>
          <a:p>
            <a:r>
              <a:rPr lang="en-US"/>
              <a:t>Electronic Transactions Workshop </a:t>
            </a:r>
            <a:endParaRPr lang="en-US" dirty="0"/>
          </a:p>
        </p:txBody>
      </p:sp>
      <p:sp>
        <p:nvSpPr>
          <p:cNvPr id="4" name="Slide Number Placeholder 3"/>
          <p:cNvSpPr>
            <a:spLocks noGrp="1"/>
          </p:cNvSpPr>
          <p:nvPr>
            <p:ph type="sldNum" sz="quarter" idx="12"/>
          </p:nvPr>
        </p:nvSpPr>
        <p:spPr/>
        <p:txBody>
          <a:bodyPr/>
          <a:lstStyle>
            <a:lvl1pPr>
              <a:defRPr>
                <a:solidFill>
                  <a:srgbClr val="FFFFFF"/>
                </a:solidFill>
              </a:defRPr>
            </a:lvl1pPr>
          </a:lstStyle>
          <a:p>
            <a:fld id="{CACB3E39-5571-0247-86B7-EF41C2ABA1DB}" type="slidenum">
              <a:rPr lang="en-US" smtClean="0"/>
              <a:pPr/>
              <a:t>‹#›</a:t>
            </a:fld>
            <a:endParaRPr lang="en-US"/>
          </a:p>
        </p:txBody>
      </p:sp>
      <p:sp>
        <p:nvSpPr>
          <p:cNvPr id="2" name="Date Placeholder 1"/>
          <p:cNvSpPr>
            <a:spLocks noGrp="1"/>
          </p:cNvSpPr>
          <p:nvPr>
            <p:ph type="dt" sz="half" idx="10"/>
          </p:nvPr>
        </p:nvSpPr>
        <p:spPr/>
        <p:txBody>
          <a:bodyPr/>
          <a:lstStyle>
            <a:lvl1pPr>
              <a:defRPr>
                <a:solidFill>
                  <a:srgbClr val="FFFFFF"/>
                </a:solidFill>
              </a:defRPr>
            </a:lvl1pPr>
          </a:lstStyle>
          <a:p>
            <a:r>
              <a:rPr lang="en-US"/>
              <a:t>10/10/2017</a:t>
            </a:r>
            <a:endParaRPr lang="en-US" dirty="0"/>
          </a:p>
        </p:txBody>
      </p:sp>
      <p:sp>
        <p:nvSpPr>
          <p:cNvPr id="12" name="Title 11"/>
          <p:cNvSpPr>
            <a:spLocks noGrp="1"/>
          </p:cNvSpPr>
          <p:nvPr>
            <p:ph type="title" hasCustomPrompt="1"/>
          </p:nvPr>
        </p:nvSpPr>
        <p:spPr>
          <a:xfrm>
            <a:off x="507365" y="1016000"/>
            <a:ext cx="12878435" cy="5562600"/>
          </a:xfrm>
          <a:prstGeom prst="rect">
            <a:avLst/>
          </a:prstGeom>
        </p:spPr>
        <p:txBody>
          <a:bodyPr anchor="ctr">
            <a:noAutofit/>
          </a:bodyPr>
          <a:lstStyle>
            <a:lvl1pPr algn="l">
              <a:lnSpc>
                <a:spcPts val="6540"/>
              </a:lnSpc>
              <a:defRPr sz="4800">
                <a:solidFill>
                  <a:srgbClr val="FFFFFF"/>
                </a:solidFill>
              </a:defRPr>
            </a:lvl1pPr>
          </a:lstStyle>
          <a:p>
            <a:r>
              <a:rPr lang="en-US" dirty="0"/>
              <a:t>Click to edit master title style</a:t>
            </a:r>
          </a:p>
        </p:txBody>
      </p:sp>
      <p:pic>
        <p:nvPicPr>
          <p:cNvPr id="8" name="Picture 7" descr="conduent_logo.eps"/>
          <p:cNvPicPr>
            <a:picLocks noChangeAspect="1"/>
          </p:cNvPicPr>
          <p:nvPr userDrawn="1"/>
        </p:nvPicPr>
        <p:blipFill>
          <a:blip r:embed="rId2"/>
          <a:stretch>
            <a:fillRect/>
          </a:stretch>
        </p:blipFill>
        <p:spPr>
          <a:xfrm>
            <a:off x="12533984" y="470214"/>
            <a:ext cx="1529109" cy="394414"/>
          </a:xfrm>
          <a:prstGeom prst="rect">
            <a:avLst/>
          </a:prstGeom>
        </p:spPr>
      </p:pic>
      <p:sp>
        <p:nvSpPr>
          <p:cNvPr id="9" name="Freeform 8"/>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_TextOption2">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10/10/2017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a:t>Electronic Transactions Workshop </a:t>
            </a:r>
            <a:endParaRPr lang="en-US" dirty="0"/>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a:p>
        </p:txBody>
      </p:sp>
      <p:sp>
        <p:nvSpPr>
          <p:cNvPr id="12" name="Title 11"/>
          <p:cNvSpPr>
            <a:spLocks noGrp="1"/>
          </p:cNvSpPr>
          <p:nvPr>
            <p:ph type="title" hasCustomPrompt="1"/>
          </p:nvPr>
        </p:nvSpPr>
        <p:spPr>
          <a:xfrm>
            <a:off x="495299" y="546778"/>
            <a:ext cx="12038685" cy="1580320"/>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5620" y="3731442"/>
            <a:ext cx="4196080" cy="408919"/>
          </a:xfrm>
          <a:prstGeom prst="rect">
            <a:avLst/>
          </a:prstGeom>
        </p:spPr>
        <p:txBody>
          <a:bodyPr anchor="t">
            <a:noAutofit/>
          </a:bodyPr>
          <a:lstStyle>
            <a:lvl1pPr marL="0" indent="0" algn="l">
              <a:lnSpc>
                <a:spcPts val="1800"/>
              </a:lnSpc>
              <a:spcBef>
                <a:spcPts val="0"/>
              </a:spcBef>
              <a:spcAft>
                <a:spcPts val="600"/>
              </a:spcAft>
              <a:buFontTx/>
              <a:buNone/>
              <a:defRPr sz="1800" b="1">
                <a:solidFill>
                  <a:srgbClr val="141313"/>
                </a:solidFill>
              </a:defRPr>
            </a:lvl1pPr>
            <a:lvl2pPr marL="0" indent="0">
              <a:spcBef>
                <a:spcPts val="0"/>
              </a:spcBef>
              <a:spcAft>
                <a:spcPts val="600"/>
              </a:spcAft>
              <a:buFontTx/>
              <a:buNone/>
              <a:defRPr sz="1800"/>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8" name="Subtitle 2"/>
          <p:cNvSpPr>
            <a:spLocks noGrp="1"/>
          </p:cNvSpPr>
          <p:nvPr>
            <p:ph type="subTitle" idx="1" hasCustomPrompt="1"/>
          </p:nvPr>
        </p:nvSpPr>
        <p:spPr>
          <a:xfrm>
            <a:off x="520698" y="2127098"/>
            <a:ext cx="12013286" cy="1136892"/>
          </a:xfrm>
          <a:prstGeom prst="rect">
            <a:avLst/>
          </a:prstGeom>
        </p:spPr>
        <p:txBody>
          <a:bodyPr anchor="t">
            <a:noAutofit/>
          </a:bodyPr>
          <a:lstStyle>
            <a:lvl1pPr marL="0" indent="0" algn="l">
              <a:buNone/>
              <a:defRPr sz="26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6" name="Text Placeholder 5"/>
          <p:cNvSpPr>
            <a:spLocks noGrp="1"/>
          </p:cNvSpPr>
          <p:nvPr>
            <p:ph type="body" sz="quarter" idx="16" hasCustomPrompt="1"/>
          </p:nvPr>
        </p:nvSpPr>
        <p:spPr>
          <a:xfrm>
            <a:off x="515938" y="4073353"/>
            <a:ext cx="4195762" cy="2522488"/>
          </a:xfrm>
          <a:prstGeom prst="rect">
            <a:avLst/>
          </a:prstGeom>
        </p:spPr>
        <p:txBody>
          <a:bodyPr>
            <a:noAutofit/>
          </a:bodyPr>
          <a:lstStyle>
            <a:lvl1pPr marL="0" indent="0" algn="l">
              <a:lnSpc>
                <a:spcPct val="100000"/>
              </a:lnSpc>
              <a:spcBef>
                <a:spcPts val="0"/>
              </a:spcBef>
              <a:spcAft>
                <a:spcPts val="600"/>
              </a:spcAft>
              <a:buFontTx/>
              <a:buNone/>
              <a:defRPr sz="1800">
                <a:solidFill>
                  <a:srgbClr val="141313"/>
                </a:solidFill>
              </a:defRPr>
            </a:lvl1pPr>
            <a:lvl2pPr marL="653110" indent="0">
              <a:buFontTx/>
              <a:buNone/>
              <a:defRPr sz="1800"/>
            </a:lvl2pPr>
            <a:lvl3pPr marL="1306221" indent="0">
              <a:buFontTx/>
              <a:buNone/>
              <a:defRPr sz="1800"/>
            </a:lvl3pPr>
            <a:lvl4pPr marL="1959331" indent="0">
              <a:buFontTx/>
              <a:buNone/>
              <a:defRPr sz="1800"/>
            </a:lvl4pPr>
            <a:lvl5pPr marL="2612441" indent="0">
              <a:buFontTx/>
              <a:buNone/>
              <a:defRPr sz="1800"/>
            </a:lvl5pPr>
          </a:lstStyle>
          <a:p>
            <a:pPr lvl="0"/>
            <a:r>
              <a:rPr lang="en-US" dirty="0"/>
              <a:t>Click to edit master text styles</a:t>
            </a:r>
          </a:p>
        </p:txBody>
      </p:sp>
      <p:sp>
        <p:nvSpPr>
          <p:cNvPr id="15" name="Content Placeholder 17"/>
          <p:cNvSpPr>
            <a:spLocks noGrp="1"/>
          </p:cNvSpPr>
          <p:nvPr>
            <p:ph sz="quarter" idx="17" hasCustomPrompt="1"/>
          </p:nvPr>
        </p:nvSpPr>
        <p:spPr>
          <a:xfrm>
            <a:off x="5194162" y="3731442"/>
            <a:ext cx="4196080" cy="408919"/>
          </a:xfrm>
          <a:prstGeom prst="rect">
            <a:avLst/>
          </a:prstGeom>
        </p:spPr>
        <p:txBody>
          <a:bodyPr anchor="t">
            <a:noAutofit/>
          </a:bodyPr>
          <a:lstStyle>
            <a:lvl1pPr marL="0" indent="0" algn="l">
              <a:lnSpc>
                <a:spcPts val="1800"/>
              </a:lnSpc>
              <a:spcBef>
                <a:spcPts val="0"/>
              </a:spcBef>
              <a:spcAft>
                <a:spcPts val="600"/>
              </a:spcAft>
              <a:buFontTx/>
              <a:buNone/>
              <a:defRPr sz="1800" b="1">
                <a:solidFill>
                  <a:srgbClr val="141313"/>
                </a:solidFill>
              </a:defRPr>
            </a:lvl1pPr>
            <a:lvl2pPr marL="0" indent="0">
              <a:spcBef>
                <a:spcPts val="0"/>
              </a:spcBef>
              <a:spcAft>
                <a:spcPts val="600"/>
              </a:spcAft>
              <a:buFontTx/>
              <a:buNone/>
              <a:defRPr sz="1800"/>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17" name="Text Placeholder 5"/>
          <p:cNvSpPr>
            <a:spLocks noGrp="1"/>
          </p:cNvSpPr>
          <p:nvPr>
            <p:ph type="body" sz="quarter" idx="18" hasCustomPrompt="1"/>
          </p:nvPr>
        </p:nvSpPr>
        <p:spPr>
          <a:xfrm>
            <a:off x="5194480" y="4073353"/>
            <a:ext cx="4195762" cy="2522488"/>
          </a:xfrm>
          <a:prstGeom prst="rect">
            <a:avLst/>
          </a:prstGeom>
        </p:spPr>
        <p:txBody>
          <a:bodyPr>
            <a:noAutofit/>
          </a:bodyPr>
          <a:lstStyle>
            <a:lvl1pPr marL="0" indent="0" algn="l">
              <a:lnSpc>
                <a:spcPct val="100000"/>
              </a:lnSpc>
              <a:spcBef>
                <a:spcPts val="0"/>
              </a:spcBef>
              <a:spcAft>
                <a:spcPts val="600"/>
              </a:spcAft>
              <a:buFontTx/>
              <a:buNone/>
              <a:defRPr sz="1800">
                <a:solidFill>
                  <a:srgbClr val="141313"/>
                </a:solidFill>
              </a:defRPr>
            </a:lvl1pPr>
            <a:lvl2pPr marL="653110" indent="0">
              <a:buFontTx/>
              <a:buNone/>
              <a:defRPr sz="1800"/>
            </a:lvl2pPr>
            <a:lvl3pPr marL="1306221" indent="0">
              <a:buFontTx/>
              <a:buNone/>
              <a:defRPr sz="1800"/>
            </a:lvl3pPr>
            <a:lvl4pPr marL="1959331" indent="0">
              <a:buFontTx/>
              <a:buNone/>
              <a:defRPr sz="1800"/>
            </a:lvl4pPr>
            <a:lvl5pPr marL="2612441" indent="0">
              <a:buFontTx/>
              <a:buNone/>
              <a:defRPr sz="1800"/>
            </a:lvl5pPr>
          </a:lstStyle>
          <a:p>
            <a:pPr lvl="0"/>
            <a:r>
              <a:rPr lang="en-US" dirty="0"/>
              <a:t>Click to edit master text styles</a:t>
            </a:r>
          </a:p>
        </p:txBody>
      </p:sp>
      <p:sp>
        <p:nvSpPr>
          <p:cNvPr id="19" name="Content Placeholder 17"/>
          <p:cNvSpPr>
            <a:spLocks noGrp="1"/>
          </p:cNvSpPr>
          <p:nvPr>
            <p:ph sz="quarter" idx="19" hasCustomPrompt="1"/>
          </p:nvPr>
        </p:nvSpPr>
        <p:spPr>
          <a:xfrm>
            <a:off x="9858335" y="3731442"/>
            <a:ext cx="4196080" cy="408919"/>
          </a:xfrm>
          <a:prstGeom prst="rect">
            <a:avLst/>
          </a:prstGeom>
        </p:spPr>
        <p:txBody>
          <a:bodyPr anchor="t">
            <a:noAutofit/>
          </a:bodyPr>
          <a:lstStyle>
            <a:lvl1pPr marL="0" indent="0" algn="l">
              <a:lnSpc>
                <a:spcPts val="1800"/>
              </a:lnSpc>
              <a:spcBef>
                <a:spcPts val="0"/>
              </a:spcBef>
              <a:spcAft>
                <a:spcPts val="600"/>
              </a:spcAft>
              <a:buFontTx/>
              <a:buNone/>
              <a:defRPr sz="1800" b="1">
                <a:solidFill>
                  <a:srgbClr val="141313"/>
                </a:solidFill>
              </a:defRPr>
            </a:lvl1pPr>
            <a:lvl2pPr marL="0" indent="0">
              <a:spcBef>
                <a:spcPts val="0"/>
              </a:spcBef>
              <a:spcAft>
                <a:spcPts val="600"/>
              </a:spcAft>
              <a:buFontTx/>
              <a:buNone/>
              <a:defRPr sz="1800"/>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20" name="Text Placeholder 5"/>
          <p:cNvSpPr>
            <a:spLocks noGrp="1"/>
          </p:cNvSpPr>
          <p:nvPr>
            <p:ph type="body" sz="quarter" idx="20" hasCustomPrompt="1"/>
          </p:nvPr>
        </p:nvSpPr>
        <p:spPr>
          <a:xfrm>
            <a:off x="9858653" y="4073353"/>
            <a:ext cx="4195762" cy="2522488"/>
          </a:xfrm>
          <a:prstGeom prst="rect">
            <a:avLst/>
          </a:prstGeom>
        </p:spPr>
        <p:txBody>
          <a:bodyPr>
            <a:noAutofit/>
          </a:bodyPr>
          <a:lstStyle>
            <a:lvl1pPr marL="0" indent="0" algn="l">
              <a:lnSpc>
                <a:spcPct val="100000"/>
              </a:lnSpc>
              <a:spcBef>
                <a:spcPts val="0"/>
              </a:spcBef>
              <a:spcAft>
                <a:spcPts val="600"/>
              </a:spcAft>
              <a:buFontTx/>
              <a:buNone/>
              <a:defRPr sz="1800">
                <a:solidFill>
                  <a:srgbClr val="141313"/>
                </a:solidFill>
              </a:defRPr>
            </a:lvl1pPr>
            <a:lvl2pPr marL="653110" indent="0">
              <a:buFontTx/>
              <a:buNone/>
              <a:defRPr sz="1800"/>
            </a:lvl2pPr>
            <a:lvl3pPr marL="1306221" indent="0">
              <a:buFontTx/>
              <a:buNone/>
              <a:defRPr sz="1800"/>
            </a:lvl3pPr>
            <a:lvl4pPr marL="1959331" indent="0">
              <a:buFontTx/>
              <a:buNone/>
              <a:defRPr sz="1800"/>
            </a:lvl4pPr>
            <a:lvl5pPr marL="2612441" indent="0">
              <a:buFontTx/>
              <a:buNone/>
              <a:defRPr sz="1800"/>
            </a:lvl5pPr>
          </a:lstStyle>
          <a:p>
            <a:pPr lvl="0"/>
            <a:r>
              <a:rPr lang="en-US" dirty="0"/>
              <a:t>Click to edit master text styles</a:t>
            </a:r>
          </a:p>
        </p:txBody>
      </p:sp>
      <p:pic>
        <p:nvPicPr>
          <p:cNvPr id="14" name="Picture 13" descr="conduent_logo_black.eps"/>
          <p:cNvPicPr>
            <a:picLocks noChangeAspect="1"/>
          </p:cNvPicPr>
          <p:nvPr userDrawn="1"/>
        </p:nvPicPr>
        <p:blipFill>
          <a:blip r:embed="rId2"/>
          <a:stretch>
            <a:fillRect/>
          </a:stretch>
        </p:blipFill>
        <p:spPr>
          <a:xfrm>
            <a:off x="12533984" y="464601"/>
            <a:ext cx="1529109" cy="394401"/>
          </a:xfrm>
          <a:prstGeom prst="rect">
            <a:avLst/>
          </a:prstGeom>
        </p:spPr>
      </p:pic>
      <p:cxnSp>
        <p:nvCxnSpPr>
          <p:cNvPr id="21" name="Straight Connector 20"/>
          <p:cNvCxnSpPr/>
          <p:nvPr userDrawn="1"/>
        </p:nvCxnSpPr>
        <p:spPr>
          <a:xfrm>
            <a:off x="592138" y="3563332"/>
            <a:ext cx="4094162"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userDrawn="1"/>
        </p:nvCxnSpPr>
        <p:spPr>
          <a:xfrm>
            <a:off x="5283380" y="3561744"/>
            <a:ext cx="4094162"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userDrawn="1"/>
        </p:nvCxnSpPr>
        <p:spPr>
          <a:xfrm>
            <a:off x="9960253" y="3560156"/>
            <a:ext cx="4094162"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6" name="Freeform 25"/>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95300" y="431800"/>
            <a:ext cx="13581063" cy="1371600"/>
          </a:xfrm>
          <a:prstGeom prst="rect">
            <a:avLst/>
          </a:prstGeom>
        </p:spPr>
        <p:txBody>
          <a:bodyPr vert="horz"/>
          <a:lstStyle>
            <a:lvl1pPr algn="l">
              <a:defRPr sz="5400"/>
            </a:lvl1pPr>
          </a:lstStyle>
          <a:p>
            <a:r>
              <a:rPr lang="en-US" dirty="0"/>
              <a:t>Click to edit master title style</a:t>
            </a:r>
          </a:p>
        </p:txBody>
      </p:sp>
      <p:sp>
        <p:nvSpPr>
          <p:cNvPr id="3" name="Date Placeholder 2"/>
          <p:cNvSpPr>
            <a:spLocks noGrp="1"/>
          </p:cNvSpPr>
          <p:nvPr>
            <p:ph type="dt" sz="half" idx="10"/>
          </p:nvPr>
        </p:nvSpPr>
        <p:spPr/>
        <p:txBody>
          <a:bodyPr/>
          <a:lstStyle/>
          <a:p>
            <a:r>
              <a:rPr lang="en-US"/>
              <a:t>10/10/2017</a:t>
            </a:r>
            <a:endParaRPr lang="en-US" dirty="0"/>
          </a:p>
        </p:txBody>
      </p:sp>
      <p:sp>
        <p:nvSpPr>
          <p:cNvPr id="4" name="Footer Placeholder 3"/>
          <p:cNvSpPr>
            <a:spLocks noGrp="1"/>
          </p:cNvSpPr>
          <p:nvPr>
            <p:ph type="ftr" sz="quarter" idx="11"/>
          </p:nvPr>
        </p:nvSpPr>
        <p:spPr/>
        <p:txBody>
          <a:bodyPr/>
          <a:lstStyle/>
          <a:p>
            <a:r>
              <a:rPr lang="en-US"/>
              <a:t>Electronic Transactions Workshop </a:t>
            </a:r>
            <a:endParaRPr lang="en-US" dirty="0"/>
          </a:p>
        </p:txBody>
      </p:sp>
      <p:sp>
        <p:nvSpPr>
          <p:cNvPr id="5" name="Slide Number Placeholder 4"/>
          <p:cNvSpPr>
            <a:spLocks noGrp="1"/>
          </p:cNvSpPr>
          <p:nvPr>
            <p:ph type="sldNum" sz="quarter" idx="12"/>
          </p:nvPr>
        </p:nvSpPr>
        <p:spPr/>
        <p:txBody>
          <a:bodyPr/>
          <a:lstStyle/>
          <a:p>
            <a:fld id="{CACB3E39-5571-0247-86B7-EF41C2ABA1DB}" type="slidenum">
              <a:rPr lang="en-US" smtClean="0"/>
              <a:pPr/>
              <a:t>‹#›</a:t>
            </a:fld>
            <a:endParaRPr lang="en-US" dirty="0"/>
          </a:p>
        </p:txBody>
      </p:sp>
      <p:sp>
        <p:nvSpPr>
          <p:cNvPr id="6" name="Text Placeholder 8"/>
          <p:cNvSpPr>
            <a:spLocks noGrp="1"/>
          </p:cNvSpPr>
          <p:nvPr>
            <p:ph type="body" sz="quarter" idx="13" hasCustomPrompt="1"/>
          </p:nvPr>
        </p:nvSpPr>
        <p:spPr>
          <a:xfrm>
            <a:off x="520699" y="2082800"/>
            <a:ext cx="13542393" cy="4229100"/>
          </a:xfrm>
          <a:prstGeom prst="rect">
            <a:avLst/>
          </a:prstGeom>
        </p:spPr>
        <p:txBody>
          <a:bodyPr vert="horz"/>
          <a:lstStyle>
            <a:lvl1pPr marL="0" indent="0">
              <a:lnSpc>
                <a:spcPct val="150000"/>
              </a:lnSpc>
              <a:spcBef>
                <a:spcPts val="0"/>
              </a:spcBef>
              <a:spcAft>
                <a:spcPts val="2400"/>
              </a:spcAft>
              <a:buFontTx/>
              <a:buNone/>
              <a:defRPr sz="2000">
                <a:solidFill>
                  <a:srgbClr val="141313"/>
                </a:solidFill>
              </a:defRPr>
            </a:lvl1pPr>
            <a:lvl2pPr>
              <a:buFontTx/>
              <a:buNone/>
              <a:defRPr sz="2000">
                <a:solidFill>
                  <a:srgbClr val="141313"/>
                </a:solidFill>
              </a:defRPr>
            </a:lvl2pPr>
            <a:lvl3pPr>
              <a:buFontTx/>
              <a:buNone/>
              <a:defRPr sz="2000">
                <a:solidFill>
                  <a:srgbClr val="141313"/>
                </a:solidFill>
              </a:defRPr>
            </a:lvl3pPr>
            <a:lvl4pPr>
              <a:buFontTx/>
              <a:buNone/>
              <a:defRPr sz="2000">
                <a:solidFill>
                  <a:srgbClr val="141313"/>
                </a:solidFill>
              </a:defRPr>
            </a:lvl4pPr>
            <a:lvl5pPr>
              <a:buFontTx/>
              <a:buNone/>
              <a:defRPr sz="2000">
                <a:solidFill>
                  <a:srgbClr val="141313"/>
                </a:solidFill>
              </a:defRPr>
            </a:lvl5pPr>
          </a:lstStyle>
          <a:p>
            <a:pPr lvl="0"/>
            <a:r>
              <a:rPr lang="en-US" dirty="0"/>
              <a:t>Click to edit master text styles</a:t>
            </a:r>
          </a:p>
        </p:txBody>
      </p:sp>
      <p:cxnSp>
        <p:nvCxnSpPr>
          <p:cNvPr id="7" name="Straight Connector 6"/>
          <p:cNvCxnSpPr/>
          <p:nvPr userDrawn="1"/>
        </p:nvCxnSpPr>
        <p:spPr>
          <a:xfrm>
            <a:off x="604838" y="2144712"/>
            <a:ext cx="134493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8" name="Freeform 7"/>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ontent_TextOption2">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10/10/2017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a:t>Electronic Transactions Workshop </a:t>
            </a:r>
            <a:endParaRPr lang="en-US" dirty="0"/>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a:p>
        </p:txBody>
      </p:sp>
      <p:sp>
        <p:nvSpPr>
          <p:cNvPr id="12" name="Title 11"/>
          <p:cNvSpPr>
            <a:spLocks noGrp="1"/>
          </p:cNvSpPr>
          <p:nvPr>
            <p:ph type="title" hasCustomPrompt="1"/>
          </p:nvPr>
        </p:nvSpPr>
        <p:spPr>
          <a:xfrm>
            <a:off x="495300" y="546778"/>
            <a:ext cx="12038684" cy="1536022"/>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pic>
        <p:nvPicPr>
          <p:cNvPr id="14" name="Picture 13" descr="conduent_logo_black.eps"/>
          <p:cNvPicPr>
            <a:picLocks noChangeAspect="1"/>
          </p:cNvPicPr>
          <p:nvPr userDrawn="1"/>
        </p:nvPicPr>
        <p:blipFill>
          <a:blip r:embed="rId2"/>
          <a:stretch>
            <a:fillRect/>
          </a:stretch>
        </p:blipFill>
        <p:spPr>
          <a:xfrm>
            <a:off x="12533984" y="464601"/>
            <a:ext cx="1529109" cy="394401"/>
          </a:xfrm>
          <a:prstGeom prst="rect">
            <a:avLst/>
          </a:prstGeom>
        </p:spPr>
      </p:pic>
      <p:sp>
        <p:nvSpPr>
          <p:cNvPr id="26" name="Freeform 25"/>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 Placeholder 8"/>
          <p:cNvSpPr>
            <a:spLocks noGrp="1"/>
          </p:cNvSpPr>
          <p:nvPr>
            <p:ph type="body" sz="quarter" idx="13" hasCustomPrompt="1"/>
          </p:nvPr>
        </p:nvSpPr>
        <p:spPr>
          <a:xfrm>
            <a:off x="520699" y="2082800"/>
            <a:ext cx="13542393" cy="4229100"/>
          </a:xfrm>
          <a:prstGeom prst="rect">
            <a:avLst/>
          </a:prstGeom>
        </p:spPr>
        <p:txBody>
          <a:bodyPr vert="horz"/>
          <a:lstStyle>
            <a:lvl1pPr marL="0" indent="0">
              <a:lnSpc>
                <a:spcPct val="150000"/>
              </a:lnSpc>
              <a:spcBef>
                <a:spcPts val="0"/>
              </a:spcBef>
              <a:spcAft>
                <a:spcPts val="2400"/>
              </a:spcAft>
              <a:buFontTx/>
              <a:buNone/>
              <a:defRPr sz="2000">
                <a:solidFill>
                  <a:srgbClr val="141313"/>
                </a:solidFill>
              </a:defRPr>
            </a:lvl1pPr>
            <a:lvl2pPr>
              <a:buFontTx/>
              <a:buNone/>
              <a:defRPr sz="2000">
                <a:solidFill>
                  <a:srgbClr val="141313"/>
                </a:solidFill>
              </a:defRPr>
            </a:lvl2pPr>
            <a:lvl3pPr>
              <a:buFontTx/>
              <a:buNone/>
              <a:defRPr sz="2000">
                <a:solidFill>
                  <a:srgbClr val="141313"/>
                </a:solidFill>
              </a:defRPr>
            </a:lvl3pPr>
            <a:lvl4pPr>
              <a:buFontTx/>
              <a:buNone/>
              <a:defRPr sz="2000">
                <a:solidFill>
                  <a:srgbClr val="141313"/>
                </a:solidFill>
              </a:defRPr>
            </a:lvl4pPr>
            <a:lvl5pPr>
              <a:buFontTx/>
              <a:buNone/>
              <a:defRPr sz="2000">
                <a:solidFill>
                  <a:srgbClr val="141313"/>
                </a:solidFill>
              </a:defRPr>
            </a:lvl5pPr>
          </a:lstStyle>
          <a:p>
            <a:pPr lvl="0"/>
            <a:r>
              <a:rPr lang="en-US" dirty="0"/>
              <a:t>Click to edit master text styles</a:t>
            </a:r>
          </a:p>
        </p:txBody>
      </p:sp>
      <p:cxnSp>
        <p:nvCxnSpPr>
          <p:cNvPr id="10" name="Straight Connector 9"/>
          <p:cNvCxnSpPr/>
          <p:nvPr userDrawn="1"/>
        </p:nvCxnSpPr>
        <p:spPr>
          <a:xfrm>
            <a:off x="604838" y="2144712"/>
            <a:ext cx="134493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emf"/><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Date Placeholder 3"/>
          <p:cNvSpPr>
            <a:spLocks noGrp="1"/>
          </p:cNvSpPr>
          <p:nvPr>
            <p:ph type="dt" sz="half" idx="2"/>
          </p:nvPr>
        </p:nvSpPr>
        <p:spPr>
          <a:xfrm>
            <a:off x="477520" y="7627621"/>
            <a:ext cx="1385195" cy="438150"/>
          </a:xfrm>
          <a:prstGeom prst="rect">
            <a:avLst/>
          </a:prstGeom>
        </p:spPr>
        <p:txBody>
          <a:bodyPr vert="horz" lIns="130622" tIns="65311" rIns="130622" bIns="65311" rtlCol="0" anchor="ctr"/>
          <a:lstStyle>
            <a:lvl1pPr algn="l">
              <a:defRPr sz="1000">
                <a:solidFill>
                  <a:srgbClr val="AAAFB9"/>
                </a:solidFill>
                <a:latin typeface="Arial"/>
                <a:cs typeface="Arial"/>
              </a:defRPr>
            </a:lvl1pPr>
          </a:lstStyle>
          <a:p>
            <a:r>
              <a:rPr lang="en-US"/>
              <a:t>10/10/2017</a:t>
            </a:r>
            <a:endParaRPr lang="en-US" dirty="0"/>
          </a:p>
        </p:txBody>
      </p:sp>
      <p:sp>
        <p:nvSpPr>
          <p:cNvPr id="8" name="Footer Placeholder 4"/>
          <p:cNvSpPr>
            <a:spLocks noGrp="1"/>
          </p:cNvSpPr>
          <p:nvPr>
            <p:ph type="ftr" sz="quarter" idx="3"/>
          </p:nvPr>
        </p:nvSpPr>
        <p:spPr>
          <a:xfrm>
            <a:off x="1862715" y="7627621"/>
            <a:ext cx="7514965" cy="438150"/>
          </a:xfrm>
          <a:prstGeom prst="rect">
            <a:avLst/>
          </a:prstGeom>
        </p:spPr>
        <p:txBody>
          <a:bodyPr vert="horz" lIns="130622" tIns="65311" rIns="130622" bIns="65311" rtlCol="0" anchor="ctr"/>
          <a:lstStyle>
            <a:lvl1pPr algn="l">
              <a:defRPr sz="1000">
                <a:solidFill>
                  <a:srgbClr val="AAAFB9"/>
                </a:solidFill>
                <a:latin typeface="Arial"/>
                <a:cs typeface="Arial"/>
              </a:defRPr>
            </a:lvl1pPr>
          </a:lstStyle>
          <a:p>
            <a:r>
              <a:rPr lang="en-US"/>
              <a:t>Electronic Transactions Workshop </a:t>
            </a:r>
            <a:endParaRPr lang="en-US" dirty="0"/>
          </a:p>
        </p:txBody>
      </p:sp>
      <p:sp>
        <p:nvSpPr>
          <p:cNvPr id="9" name="Slide Number Placeholder 5"/>
          <p:cNvSpPr>
            <a:spLocks noGrp="1"/>
          </p:cNvSpPr>
          <p:nvPr>
            <p:ph type="sldNum" sz="quarter" idx="4"/>
          </p:nvPr>
        </p:nvSpPr>
        <p:spPr>
          <a:xfrm>
            <a:off x="10764520" y="7627621"/>
            <a:ext cx="3413760" cy="438150"/>
          </a:xfrm>
          <a:prstGeom prst="rect">
            <a:avLst/>
          </a:prstGeom>
        </p:spPr>
        <p:txBody>
          <a:bodyPr vert="horz" lIns="130622" tIns="65311" rIns="130622" bIns="65311" rtlCol="0" anchor="ctr"/>
          <a:lstStyle>
            <a:lvl1pPr algn="r">
              <a:defRPr sz="1000">
                <a:solidFill>
                  <a:srgbClr val="AAAFB9"/>
                </a:solidFill>
                <a:latin typeface="Arial"/>
                <a:cs typeface="Arial"/>
              </a:defRPr>
            </a:lvl1pPr>
          </a:lstStyle>
          <a:p>
            <a:fld id="{CACB3E39-5571-0247-86B7-EF41C2ABA1DB}" type="slidenum">
              <a:rPr lang="en-US" smtClean="0"/>
              <a:pPr/>
              <a:t>‹#›</a:t>
            </a:fld>
            <a:endParaRPr lang="en-US" dirty="0"/>
          </a:p>
        </p:txBody>
      </p:sp>
      <p:pic>
        <p:nvPicPr>
          <p:cNvPr id="10" name="Picture 9" descr="conduent_logo_black.eps"/>
          <p:cNvPicPr>
            <a:picLocks noChangeAspect="1"/>
          </p:cNvPicPr>
          <p:nvPr/>
        </p:nvPicPr>
        <p:blipFill>
          <a:blip r:embed="rId21"/>
          <a:stretch>
            <a:fillRect/>
          </a:stretch>
        </p:blipFill>
        <p:spPr>
          <a:xfrm>
            <a:off x="12533984" y="464601"/>
            <a:ext cx="1529109" cy="394401"/>
          </a:xfrm>
          <a:prstGeom prst="rect">
            <a:avLst/>
          </a:prstGeom>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69" r:id="rId8"/>
    <p:sldLayoutId id="2147483657" r:id="rId9"/>
    <p:sldLayoutId id="2147483658" r:id="rId10"/>
    <p:sldLayoutId id="2147483659" r:id="rId11"/>
    <p:sldLayoutId id="2147483660" r:id="rId12"/>
    <p:sldLayoutId id="2147483661" r:id="rId13"/>
    <p:sldLayoutId id="2147483662" r:id="rId14"/>
    <p:sldLayoutId id="2147483664" r:id="rId15"/>
    <p:sldLayoutId id="2147483668" r:id="rId16"/>
    <p:sldLayoutId id="2147483665" r:id="rId17"/>
    <p:sldLayoutId id="2147483666" r:id="rId18"/>
    <p:sldLayoutId id="2147483667" r:id="rId19"/>
  </p:sldLayoutIdLst>
  <p:hf sldNum="0" hdr="0"/>
  <p:txStyles>
    <p:titleStyle>
      <a:lvl1pPr algn="ctr" defTabSz="653110" rtl="0" eaLnBrk="1" latinLnBrk="0" hangingPunct="1">
        <a:spcBef>
          <a:spcPct val="0"/>
        </a:spcBef>
        <a:buNone/>
        <a:defRPr sz="6300" kern="1200">
          <a:solidFill>
            <a:schemeClr val="tx1"/>
          </a:solidFill>
          <a:latin typeface="+mj-lt"/>
          <a:ea typeface="+mj-ea"/>
          <a:cs typeface="+mj-cs"/>
        </a:defRPr>
      </a:lvl1pPr>
    </p:titleStyle>
    <p:bodyStyle>
      <a:lvl1pPr marL="489833" indent="-489833" algn="l" defTabSz="653110" rtl="0" eaLnBrk="1" latinLnBrk="0" hangingPunct="1">
        <a:spcBef>
          <a:spcPct val="20000"/>
        </a:spcBef>
        <a:buFont typeface="Arial"/>
        <a:buChar char="•"/>
        <a:defRPr sz="4600" kern="1200">
          <a:solidFill>
            <a:schemeClr val="tx1"/>
          </a:solidFill>
          <a:latin typeface="+mn-lt"/>
          <a:ea typeface="+mn-ea"/>
          <a:cs typeface="+mn-cs"/>
        </a:defRPr>
      </a:lvl1pPr>
      <a:lvl2pPr marL="1061304" indent="-408194" algn="l" defTabSz="653110" rtl="0" eaLnBrk="1" latinLnBrk="0" hangingPunct="1">
        <a:spcBef>
          <a:spcPct val="20000"/>
        </a:spcBef>
        <a:buFont typeface="Arial"/>
        <a:buChar char="–"/>
        <a:defRPr sz="4000" kern="1200">
          <a:solidFill>
            <a:schemeClr val="tx1"/>
          </a:solidFill>
          <a:latin typeface="+mn-lt"/>
          <a:ea typeface="+mn-ea"/>
          <a:cs typeface="+mn-cs"/>
        </a:defRPr>
      </a:lvl2pPr>
      <a:lvl3pPr marL="1632776" indent="-326555" algn="l" defTabSz="653110" rtl="0" eaLnBrk="1" latinLnBrk="0" hangingPunct="1">
        <a:spcBef>
          <a:spcPct val="20000"/>
        </a:spcBef>
        <a:buFont typeface="Arial"/>
        <a:buChar char="•"/>
        <a:defRPr sz="3400" kern="1200">
          <a:solidFill>
            <a:schemeClr val="tx1"/>
          </a:solidFill>
          <a:latin typeface="+mn-lt"/>
          <a:ea typeface="+mn-ea"/>
          <a:cs typeface="+mn-cs"/>
        </a:defRPr>
      </a:lvl3pPr>
      <a:lvl4pPr marL="2285886" indent="-326555" algn="l" defTabSz="653110" rtl="0" eaLnBrk="1" latinLnBrk="0" hangingPunct="1">
        <a:spcBef>
          <a:spcPct val="20000"/>
        </a:spcBef>
        <a:buFont typeface="Arial"/>
        <a:buChar char="–"/>
        <a:defRPr sz="2900" kern="1200">
          <a:solidFill>
            <a:schemeClr val="tx1"/>
          </a:solidFill>
          <a:latin typeface="+mn-lt"/>
          <a:ea typeface="+mn-ea"/>
          <a:cs typeface="+mn-cs"/>
        </a:defRPr>
      </a:lvl4pPr>
      <a:lvl5pPr marL="2938996" indent="-326555" algn="l" defTabSz="653110" rtl="0" eaLnBrk="1" latinLnBrk="0" hangingPunct="1">
        <a:spcBef>
          <a:spcPct val="20000"/>
        </a:spcBef>
        <a:buFont typeface="Arial"/>
        <a:buChar char="»"/>
        <a:defRPr sz="2900" kern="1200">
          <a:solidFill>
            <a:schemeClr val="tx1"/>
          </a:solidFill>
          <a:latin typeface="+mn-lt"/>
          <a:ea typeface="+mn-ea"/>
          <a:cs typeface="+mn-cs"/>
        </a:defRPr>
      </a:lvl5pPr>
      <a:lvl6pPr marL="3592106" indent="-326555" algn="l" defTabSz="653110" rtl="0" eaLnBrk="1" latinLnBrk="0" hangingPunct="1">
        <a:spcBef>
          <a:spcPct val="20000"/>
        </a:spcBef>
        <a:buFont typeface="Arial"/>
        <a:buChar char="•"/>
        <a:defRPr sz="2900" kern="1200">
          <a:solidFill>
            <a:schemeClr val="tx1"/>
          </a:solidFill>
          <a:latin typeface="+mn-lt"/>
          <a:ea typeface="+mn-ea"/>
          <a:cs typeface="+mn-cs"/>
        </a:defRPr>
      </a:lvl6pPr>
      <a:lvl7pPr marL="4245216" indent="-326555" algn="l" defTabSz="653110" rtl="0" eaLnBrk="1" latinLnBrk="0" hangingPunct="1">
        <a:spcBef>
          <a:spcPct val="20000"/>
        </a:spcBef>
        <a:buFont typeface="Arial"/>
        <a:buChar char="•"/>
        <a:defRPr sz="2900" kern="1200">
          <a:solidFill>
            <a:schemeClr val="tx1"/>
          </a:solidFill>
          <a:latin typeface="+mn-lt"/>
          <a:ea typeface="+mn-ea"/>
          <a:cs typeface="+mn-cs"/>
        </a:defRPr>
      </a:lvl7pPr>
      <a:lvl8pPr marL="4898327" indent="-326555" algn="l" defTabSz="653110" rtl="0" eaLnBrk="1" latinLnBrk="0" hangingPunct="1">
        <a:spcBef>
          <a:spcPct val="20000"/>
        </a:spcBef>
        <a:buFont typeface="Arial"/>
        <a:buChar char="•"/>
        <a:defRPr sz="2900" kern="1200">
          <a:solidFill>
            <a:schemeClr val="tx1"/>
          </a:solidFill>
          <a:latin typeface="+mn-lt"/>
          <a:ea typeface="+mn-ea"/>
          <a:cs typeface="+mn-cs"/>
        </a:defRPr>
      </a:lvl8pPr>
      <a:lvl9pPr marL="5551437" indent="-326555" algn="l" defTabSz="653110" rtl="0" eaLnBrk="1" latinLnBrk="0" hangingPunct="1">
        <a:spcBef>
          <a:spcPct val="20000"/>
        </a:spcBef>
        <a:buFont typeface="Arial"/>
        <a:buChar char="•"/>
        <a:defRPr sz="2900" kern="1200">
          <a:solidFill>
            <a:schemeClr val="tx1"/>
          </a:solidFill>
          <a:latin typeface="+mn-lt"/>
          <a:ea typeface="+mn-ea"/>
          <a:cs typeface="+mn-cs"/>
        </a:defRPr>
      </a:lvl9pPr>
    </p:bodyStyle>
    <p:otherStyle>
      <a:defPPr>
        <a:defRPr lang="en-US"/>
      </a:defPPr>
      <a:lvl1pPr marL="0" algn="l" defTabSz="653110" rtl="0" eaLnBrk="1" latinLnBrk="0" hangingPunct="1">
        <a:defRPr sz="2600" kern="1200">
          <a:solidFill>
            <a:schemeClr val="tx1"/>
          </a:solidFill>
          <a:latin typeface="+mn-lt"/>
          <a:ea typeface="+mn-ea"/>
          <a:cs typeface="+mn-cs"/>
        </a:defRPr>
      </a:lvl1pPr>
      <a:lvl2pPr marL="653110" algn="l" defTabSz="653110" rtl="0" eaLnBrk="1" latinLnBrk="0" hangingPunct="1">
        <a:defRPr sz="2600" kern="1200">
          <a:solidFill>
            <a:schemeClr val="tx1"/>
          </a:solidFill>
          <a:latin typeface="+mn-lt"/>
          <a:ea typeface="+mn-ea"/>
          <a:cs typeface="+mn-cs"/>
        </a:defRPr>
      </a:lvl2pPr>
      <a:lvl3pPr marL="1306220" algn="l" defTabSz="653110" rtl="0" eaLnBrk="1" latinLnBrk="0" hangingPunct="1">
        <a:defRPr sz="2600" kern="1200">
          <a:solidFill>
            <a:schemeClr val="tx1"/>
          </a:solidFill>
          <a:latin typeface="+mn-lt"/>
          <a:ea typeface="+mn-ea"/>
          <a:cs typeface="+mn-cs"/>
        </a:defRPr>
      </a:lvl3pPr>
      <a:lvl4pPr marL="1959331" algn="l" defTabSz="653110" rtl="0" eaLnBrk="1" latinLnBrk="0" hangingPunct="1">
        <a:defRPr sz="2600" kern="1200">
          <a:solidFill>
            <a:schemeClr val="tx1"/>
          </a:solidFill>
          <a:latin typeface="+mn-lt"/>
          <a:ea typeface="+mn-ea"/>
          <a:cs typeface="+mn-cs"/>
        </a:defRPr>
      </a:lvl4pPr>
      <a:lvl5pPr marL="2612441" algn="l" defTabSz="653110" rtl="0" eaLnBrk="1" latinLnBrk="0" hangingPunct="1">
        <a:defRPr sz="2600" kern="1200">
          <a:solidFill>
            <a:schemeClr val="tx1"/>
          </a:solidFill>
          <a:latin typeface="+mn-lt"/>
          <a:ea typeface="+mn-ea"/>
          <a:cs typeface="+mn-cs"/>
        </a:defRPr>
      </a:lvl5pPr>
      <a:lvl6pPr marL="3265551" algn="l" defTabSz="653110" rtl="0" eaLnBrk="1" latinLnBrk="0" hangingPunct="1">
        <a:defRPr sz="2600" kern="1200">
          <a:solidFill>
            <a:schemeClr val="tx1"/>
          </a:solidFill>
          <a:latin typeface="+mn-lt"/>
          <a:ea typeface="+mn-ea"/>
          <a:cs typeface="+mn-cs"/>
        </a:defRPr>
      </a:lvl6pPr>
      <a:lvl7pPr marL="3918661" algn="l" defTabSz="653110" rtl="0" eaLnBrk="1" latinLnBrk="0" hangingPunct="1">
        <a:defRPr sz="2600" kern="1200">
          <a:solidFill>
            <a:schemeClr val="tx1"/>
          </a:solidFill>
          <a:latin typeface="+mn-lt"/>
          <a:ea typeface="+mn-ea"/>
          <a:cs typeface="+mn-cs"/>
        </a:defRPr>
      </a:lvl7pPr>
      <a:lvl8pPr marL="4571771" algn="l" defTabSz="653110" rtl="0" eaLnBrk="1" latinLnBrk="0" hangingPunct="1">
        <a:defRPr sz="2600" kern="1200">
          <a:solidFill>
            <a:schemeClr val="tx1"/>
          </a:solidFill>
          <a:latin typeface="+mn-lt"/>
          <a:ea typeface="+mn-ea"/>
          <a:cs typeface="+mn-cs"/>
        </a:defRPr>
      </a:lvl8pPr>
      <a:lvl9pPr marL="5224882" algn="l" defTabSz="653110" rtl="0" eaLnBrk="1" latinLnBrk="0" hangingPunct="1">
        <a:defRPr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nmmedicaid.portal.conduent.com/static/index.htm" TargetMode="External"/><Relationship Id="rId2" Type="http://schemas.openxmlformats.org/officeDocument/2006/relationships/notesSlide" Target="../notesSlides/notesSlide3.xml"/><Relationship Id="rId1" Type="http://schemas.openxmlformats.org/officeDocument/2006/relationships/slideLayout" Target="../slideLayouts/slideLayout8.xml"/><Relationship Id="rId6" Type="http://schemas.openxmlformats.org/officeDocument/2006/relationships/hyperlink" Target="mailto:HIPAA.desknm@state.nm.us" TargetMode="External"/><Relationship Id="rId5" Type="http://schemas.openxmlformats.org/officeDocument/2006/relationships/hyperlink" Target="mailto:NM.Providers@state.nm.us" TargetMode="External"/><Relationship Id="rId4" Type="http://schemas.openxmlformats.org/officeDocument/2006/relationships/hyperlink" Target="http://www.hsd.state.nm.us/mad/"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hyperlink" Target="http://www.x12.org/" TargetMode="External"/><Relationship Id="rId2" Type="http://schemas.openxmlformats.org/officeDocument/2006/relationships/hyperlink" Target="http://www.hsd.state.nm.us/providers/hippa-standard-companion-guides.aspx" TargetMode="Externa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hyperlink" Target="https://nmmedicaid.portal.conduent.com/static/ProviderInformation.htm#EDI" TargetMode="Externa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solidFill>
            <a:schemeClr val="bg1"/>
          </a:solidFill>
        </p:spPr>
        <p:txBody>
          <a:bodyPr/>
          <a:lstStyle/>
          <a:p>
            <a:br>
              <a:rPr lang="en-US" dirty="0"/>
            </a:br>
            <a:br>
              <a:rPr lang="en-US" dirty="0"/>
            </a:br>
            <a:r>
              <a:rPr lang="en-US" dirty="0"/>
              <a:t>Electronic Transactions Workshop </a:t>
            </a:r>
          </a:p>
        </p:txBody>
      </p:sp>
      <p:sp>
        <p:nvSpPr>
          <p:cNvPr id="8" name="Content Placeholder 7"/>
          <p:cNvSpPr>
            <a:spLocks noGrp="1"/>
          </p:cNvSpPr>
          <p:nvPr>
            <p:ph sz="quarter" idx="14"/>
          </p:nvPr>
        </p:nvSpPr>
        <p:spPr/>
        <p:txBody>
          <a:bodyPr/>
          <a:lstStyle/>
          <a:p>
            <a:r>
              <a:rPr lang="en-US" dirty="0"/>
              <a:t>Conduent </a:t>
            </a:r>
          </a:p>
          <a:p>
            <a:r>
              <a:rPr lang="en-US" dirty="0"/>
              <a:t>Government Healthcare Solutions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Date Placeholder 1"/>
          <p:cNvSpPr>
            <a:spLocks noGrp="1"/>
          </p:cNvSpPr>
          <p:nvPr>
            <p:ph type="dt" sz="half" idx="10"/>
          </p:nvPr>
        </p:nvSpPr>
        <p:spPr>
          <a:xfrm>
            <a:off x="477520" y="7627621"/>
            <a:ext cx="1385195" cy="438150"/>
          </a:xfrm>
        </p:spPr>
        <p:txBody>
          <a:bodyPr/>
          <a:lstStyle/>
          <a:p>
            <a:r>
              <a:rPr lang="en-US"/>
              <a:t>10/10/2017</a:t>
            </a:r>
          </a:p>
        </p:txBody>
      </p:sp>
      <p:sp>
        <p:nvSpPr>
          <p:cNvPr id="9" name="Rectangle 2"/>
          <p:cNvSpPr>
            <a:spLocks noGrp="1" noChangeArrowheads="1"/>
          </p:cNvSpPr>
          <p:nvPr>
            <p:ph type="title"/>
          </p:nvPr>
        </p:nvSpPr>
        <p:spPr>
          <a:xfrm>
            <a:off x="687070" y="1498864"/>
            <a:ext cx="12604750" cy="725488"/>
          </a:xfrm>
          <a:noFill/>
        </p:spPr>
        <p:txBody>
          <a:bodyPr/>
          <a:lstStyle/>
          <a:p>
            <a:r>
              <a:rPr lang="en-US" sz="3200" dirty="0">
                <a:latin typeface="Arial" panose="020B0604020202020204" pitchFamily="34" charset="0"/>
                <a:cs typeface="Arial" panose="020B0604020202020204" pitchFamily="34" charset="0"/>
              </a:rPr>
              <a:t>New Mexico Medicaid Resources </a:t>
            </a:r>
            <a:r>
              <a:rPr lang="en-US" sz="3200" i="1" dirty="0">
                <a:latin typeface="Arial" panose="020B0604020202020204" pitchFamily="34" charset="0"/>
                <a:cs typeface="Arial" panose="020B0604020202020204" pitchFamily="34" charset="0"/>
              </a:rPr>
              <a:t>Continued</a:t>
            </a:r>
          </a:p>
        </p:txBody>
      </p:sp>
      <p:sp>
        <p:nvSpPr>
          <p:cNvPr id="10" name="Rectangle 3"/>
          <p:cNvSpPr txBox="1">
            <a:spLocks noChangeArrowheads="1"/>
          </p:cNvSpPr>
          <p:nvPr/>
        </p:nvSpPr>
        <p:spPr bwMode="auto">
          <a:xfrm>
            <a:off x="687070" y="2320605"/>
            <a:ext cx="12543155" cy="4926015"/>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p>
            <a:r>
              <a:rPr lang="en-US" sz="1600" dirty="0">
                <a:latin typeface="Arial" panose="020B0604020202020204" pitchFamily="34" charset="0"/>
                <a:cs typeface="Arial" panose="020B0604020202020204" pitchFamily="34" charset="0"/>
              </a:rPr>
              <a:t>New Mexico Medicaid Portal – </a:t>
            </a:r>
            <a:r>
              <a:rPr lang="en-US" sz="1600" dirty="0">
                <a:latin typeface="Arial" panose="020B0604020202020204" pitchFamily="34" charset="0"/>
                <a:cs typeface="Arial" panose="020B0604020202020204" pitchFamily="34" charset="0"/>
                <a:hlinkClick r:id="rId3"/>
              </a:rPr>
              <a:t>https://nmmedicaid.portal.conduent.com/static/index.htm</a:t>
            </a:r>
            <a:r>
              <a:rPr lang="en-US" sz="1600" dirty="0">
                <a:latin typeface="Arial" panose="020B0604020202020204" pitchFamily="34" charset="0"/>
                <a:cs typeface="Arial" panose="020B0604020202020204" pitchFamily="34" charset="0"/>
              </a:rPr>
              <a:t> </a:t>
            </a:r>
          </a:p>
          <a:p>
            <a:r>
              <a:rPr lang="en-US" sz="1600" dirty="0">
                <a:latin typeface="Arial" panose="020B0604020202020204" pitchFamily="34" charset="0"/>
                <a:cs typeface="Arial" panose="020B0604020202020204" pitchFamily="34" charset="0"/>
              </a:rPr>
              <a:t>Claim Inquiries, Eligibility Verification, Electronic Claim Submission, Provider Manuals, E-News</a:t>
            </a:r>
          </a:p>
          <a:p>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NM Human Services Department  – </a:t>
            </a:r>
            <a:r>
              <a:rPr lang="en-US" sz="1600" dirty="0">
                <a:latin typeface="Arial" panose="020B0604020202020204" pitchFamily="34" charset="0"/>
                <a:cs typeface="Arial" panose="020B0604020202020204" pitchFamily="34" charset="0"/>
                <a:hlinkClick r:id="rId4"/>
              </a:rPr>
              <a:t>http://www.hsd.state.nm.us/mad/</a:t>
            </a:r>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Supplements, Memos, Provider Billing Packets and Policy</a:t>
            </a:r>
          </a:p>
          <a:p>
            <a:endParaRPr lang="en-US" sz="1600" dirty="0">
              <a:latin typeface="Arial" panose="020B0604020202020204" pitchFamily="34" charset="0"/>
              <a:cs typeface="Arial" panose="020B0604020202020204" pitchFamily="34" charset="0"/>
            </a:endParaRPr>
          </a:p>
          <a:p>
            <a:r>
              <a:rPr lang="en-US" sz="1600" dirty="0"/>
              <a:t>Consolidated Customer Service Center (CCSC) Helpdesk – (800) 299 - 7304 </a:t>
            </a:r>
          </a:p>
          <a:p>
            <a:r>
              <a:rPr lang="en-US" sz="1600" dirty="0"/>
              <a:t>Claim Status, Eligibility, Prior Authorization, Medicaid Updates</a:t>
            </a:r>
          </a:p>
          <a:p>
            <a:endParaRPr lang="en-US" sz="1600" dirty="0">
              <a:latin typeface="Arial" panose="020B0604020202020204" pitchFamily="34" charset="0"/>
              <a:cs typeface="Arial" panose="020B0604020202020204" pitchFamily="34" charset="0"/>
            </a:endParaRPr>
          </a:p>
          <a:p>
            <a:r>
              <a:rPr lang="en-US" sz="1600" dirty="0"/>
              <a:t>Consolidated Customer Service Center (CCSC) Helpdesk – </a:t>
            </a:r>
            <a:r>
              <a:rPr lang="en-US" sz="1600" u="sng" dirty="0">
                <a:solidFill>
                  <a:srgbClr val="0563C1"/>
                </a:solidFill>
                <a:effectLst/>
                <a:ea typeface="Calibri" panose="020F0502020204030204" pitchFamily="34" charset="0"/>
                <a:cs typeface="Times New Roman" panose="02020603050405020304" pitchFamily="18" charset="0"/>
                <a:hlinkClick r:id="rId5"/>
              </a:rPr>
              <a:t>NM.Providers@state.nm.us</a:t>
            </a:r>
            <a:r>
              <a:rPr lang="en-US" sz="1400" dirty="0">
                <a:effectLst/>
                <a:ea typeface="Calibri" panose="020F0502020204030204" pitchFamily="34" charset="0"/>
                <a:cs typeface="Times New Roman" panose="02020603050405020304" pitchFamily="18" charset="0"/>
              </a:rPr>
              <a:t>	</a:t>
            </a:r>
          </a:p>
          <a:p>
            <a:r>
              <a:rPr lang="en-US" sz="1600" dirty="0"/>
              <a:t>Claim research assistance, general Medicaid inquiries, Provider Enrollment Applications, Forms &amp; Instructions</a:t>
            </a:r>
          </a:p>
          <a:p>
            <a:endParaRPr lang="en-US" sz="1600" dirty="0">
              <a:latin typeface="Arial" panose="020B0604020202020204" pitchFamily="34" charset="0"/>
              <a:cs typeface="Arial" panose="020B0604020202020204" pitchFamily="34" charset="0"/>
            </a:endParaRPr>
          </a:p>
          <a:p>
            <a:r>
              <a:rPr lang="en-US" sz="1600" dirty="0"/>
              <a:t>HIPAA Helpdesk – </a:t>
            </a:r>
            <a:r>
              <a:rPr lang="en-US" sz="16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6"/>
              </a:rPr>
              <a:t>HIPAA.desknm@state.nm.us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600" dirty="0"/>
              <a:t>Assistance on NM Web Portal, EDI inquiries, and Online Claim Submission with DDE (Direct Data Entry)</a:t>
            </a:r>
          </a:p>
          <a:p>
            <a:endParaRPr lang="en-US" sz="1600" dirty="0">
              <a:latin typeface="Arial" panose="020B0604020202020204" pitchFamily="34" charset="0"/>
              <a:cs typeface="Arial" panose="020B0604020202020204" pitchFamily="34" charset="0"/>
            </a:endParaRPr>
          </a:p>
          <a:p>
            <a:r>
              <a:rPr lang="en-US" sz="1600" dirty="0"/>
              <a:t>Consolidated Customer Service Center (CCSC) Helpdesk– (800) 283 – 4465</a:t>
            </a:r>
          </a:p>
          <a:p>
            <a:r>
              <a:rPr lang="en-US" sz="1600" dirty="0"/>
              <a:t>Eligibility inquiries, Fee-for-Service Replacement Medicaid Identification Card, Enroll or change a Managed Care Organization and Eligibility application status</a:t>
            </a:r>
          </a:p>
          <a:p>
            <a:pPr lvl="1"/>
            <a:br>
              <a:rPr lang="en-US" sz="1600" dirty="0"/>
            </a:br>
            <a:br>
              <a:rPr lang="en-US" sz="2100" dirty="0"/>
            </a:br>
            <a:endParaRPr lang="en-US" sz="2100" dirty="0"/>
          </a:p>
        </p:txBody>
      </p:sp>
      <p:sp>
        <p:nvSpPr>
          <p:cNvPr id="2" name="Rectangle 1"/>
          <p:cNvSpPr/>
          <p:nvPr/>
        </p:nvSpPr>
        <p:spPr>
          <a:xfrm>
            <a:off x="3895725" y="2847975"/>
            <a:ext cx="6667500" cy="55245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err="1">
              <a:solidFill>
                <a:srgbClr val="FF0000"/>
              </a:solidFill>
            </a:endParaRPr>
          </a:p>
        </p:txBody>
      </p:sp>
      <p:sp>
        <p:nvSpPr>
          <p:cNvPr id="4" name="Line Callout 1 3"/>
          <p:cNvSpPr/>
          <p:nvPr/>
        </p:nvSpPr>
        <p:spPr>
          <a:xfrm>
            <a:off x="3895725" y="2847975"/>
            <a:ext cx="6667500" cy="552450"/>
          </a:xfrm>
          <a:prstGeom prst="borderCallout1">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err="1">
              <a:solidFill>
                <a:srgbClr val="FFFFFE"/>
              </a:solidFill>
            </a:endParaRPr>
          </a:p>
        </p:txBody>
      </p:sp>
      <p:sp>
        <p:nvSpPr>
          <p:cNvPr id="11" name="Footer Placeholder 2"/>
          <p:cNvSpPr>
            <a:spLocks noGrp="1"/>
          </p:cNvSpPr>
          <p:nvPr>
            <p:ph type="ftr" sz="quarter" idx="11"/>
          </p:nvPr>
        </p:nvSpPr>
        <p:spPr>
          <a:xfrm>
            <a:off x="1862715" y="7627621"/>
            <a:ext cx="7514965" cy="438150"/>
          </a:xfrm>
        </p:spPr>
        <p:txBody>
          <a:bodyPr/>
          <a:lstStyle/>
          <a:p>
            <a:r>
              <a:rPr lang="en-US"/>
              <a:t>Electronic Transactions Workshop </a:t>
            </a:r>
            <a:endParaRPr lang="en-US" dirty="0"/>
          </a:p>
        </p:txBody>
      </p:sp>
    </p:spTree>
    <p:extLst>
      <p:ext uri="{BB962C8B-B14F-4D97-AF65-F5344CB8AC3E}">
        <p14:creationId xmlns:p14="http://schemas.microsoft.com/office/powerpoint/2010/main" val="28975481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Date Placeholder 1"/>
          <p:cNvSpPr>
            <a:spLocks noGrp="1"/>
          </p:cNvSpPr>
          <p:nvPr>
            <p:ph type="dt" sz="half" idx="10"/>
          </p:nvPr>
        </p:nvSpPr>
        <p:spPr>
          <a:xfrm>
            <a:off x="477520" y="7627621"/>
            <a:ext cx="1385195" cy="438150"/>
          </a:xfrm>
        </p:spPr>
        <p:txBody>
          <a:bodyPr/>
          <a:lstStyle/>
          <a:p>
            <a:r>
              <a:rPr lang="en-US"/>
              <a:t>10/10/2017</a:t>
            </a:r>
          </a:p>
        </p:txBody>
      </p:sp>
      <p:sp>
        <p:nvSpPr>
          <p:cNvPr id="31" name="Footer Placeholder 2"/>
          <p:cNvSpPr>
            <a:spLocks noGrp="1"/>
          </p:cNvSpPr>
          <p:nvPr>
            <p:ph type="ftr" sz="quarter" idx="11"/>
          </p:nvPr>
        </p:nvSpPr>
        <p:spPr>
          <a:xfrm>
            <a:off x="1862715" y="7627621"/>
            <a:ext cx="7514965" cy="438150"/>
          </a:xfrm>
        </p:spPr>
        <p:txBody>
          <a:bodyPr/>
          <a:lstStyle/>
          <a:p>
            <a:r>
              <a:rPr lang="en-US"/>
              <a:t>Electronic Transactions Workshop </a:t>
            </a:r>
            <a:endParaRPr lang="en-US" dirty="0"/>
          </a:p>
        </p:txBody>
      </p:sp>
      <p:sp>
        <p:nvSpPr>
          <p:cNvPr id="9" name="Rectangle 2"/>
          <p:cNvSpPr>
            <a:spLocks noGrp="1" noChangeArrowheads="1"/>
          </p:cNvSpPr>
          <p:nvPr>
            <p:ph type="title"/>
          </p:nvPr>
        </p:nvSpPr>
        <p:spPr>
          <a:xfrm>
            <a:off x="625475" y="1281002"/>
            <a:ext cx="6899275" cy="725488"/>
          </a:xfrm>
          <a:noFill/>
        </p:spPr>
        <p:txBody>
          <a:bodyPr/>
          <a:lstStyle/>
          <a:p>
            <a:r>
              <a:rPr lang="en-US" sz="3200" dirty="0">
                <a:latin typeface="Arial" panose="020B0604020202020204" pitchFamily="34" charset="0"/>
                <a:cs typeface="Arial" panose="020B0604020202020204" pitchFamily="34" charset="0"/>
              </a:rPr>
              <a:t>Introduction of HIPAA</a:t>
            </a:r>
          </a:p>
        </p:txBody>
      </p:sp>
      <p:sp>
        <p:nvSpPr>
          <p:cNvPr id="10" name="Rectangle 3"/>
          <p:cNvSpPr txBox="1">
            <a:spLocks noChangeArrowheads="1"/>
          </p:cNvSpPr>
          <p:nvPr/>
        </p:nvSpPr>
        <p:spPr bwMode="auto">
          <a:xfrm>
            <a:off x="477519" y="2411412"/>
            <a:ext cx="11556825" cy="4467853"/>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p>
            <a:r>
              <a:rPr lang="en-US" sz="2000" dirty="0">
                <a:latin typeface="Arial" panose="020B0604020202020204" pitchFamily="34" charset="0"/>
                <a:cs typeface="Arial" panose="020B0604020202020204" pitchFamily="34" charset="0"/>
              </a:rPr>
              <a:t>The Health Insurance Portability and Accountability Act of 1996, known as HIPAA, was enacted on August 21, 1996, as an attempt to incrementally reform the healthcare system. The goal was to simplify and streamline the burdens of healthcare. The most widely known portion of the law is the Administrative Simplification Section which includes requirements for the following: </a:t>
            </a:r>
          </a:p>
          <a:p>
            <a:endParaRPr lang="en-US"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Standardization of electronic patient health, administrative and financial data </a:t>
            </a:r>
            <a:br>
              <a:rPr lang="en-US" sz="2000" dirty="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Privacy</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Security standards protecting the confidentiality and integrity of individually identifiable providers </a:t>
            </a:r>
            <a:br>
              <a:rPr lang="en-US" sz="2000" dirty="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Unique health identifiers for individuals, employers, health plans and health care providers </a:t>
            </a:r>
          </a:p>
          <a:p>
            <a:pPr marL="1588" lvl="1">
              <a:lnSpc>
                <a:spcPct val="90000"/>
              </a:lnSpc>
              <a:spcBef>
                <a:spcPct val="30000"/>
              </a:spcBef>
              <a:buSzPct val="75000"/>
              <a:defRPr/>
            </a:pPr>
            <a:endParaRPr kumimoji="0" lang="en-US" sz="2000" b="0" i="0" u="none" strike="noStrike" kern="0" cap="none" spc="0" normalizeH="0" baseline="0" noProof="0" dirty="0">
              <a:ln>
                <a:noFill/>
              </a:ln>
              <a:solidFill>
                <a:schemeClr val="tx1"/>
              </a:solidFill>
              <a:effectLst/>
              <a:uLnTx/>
              <a:uFillTx/>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Date Placeholder 1"/>
          <p:cNvSpPr>
            <a:spLocks noGrp="1"/>
          </p:cNvSpPr>
          <p:nvPr>
            <p:ph type="dt" sz="half" idx="10"/>
          </p:nvPr>
        </p:nvSpPr>
        <p:spPr>
          <a:xfrm>
            <a:off x="477520" y="7627621"/>
            <a:ext cx="1385195" cy="438150"/>
          </a:xfrm>
        </p:spPr>
        <p:txBody>
          <a:bodyPr/>
          <a:lstStyle/>
          <a:p>
            <a:r>
              <a:rPr lang="en-US"/>
              <a:t>10/10/2017</a:t>
            </a:r>
          </a:p>
        </p:txBody>
      </p:sp>
      <p:sp>
        <p:nvSpPr>
          <p:cNvPr id="31" name="Footer Placeholder 2"/>
          <p:cNvSpPr>
            <a:spLocks noGrp="1"/>
          </p:cNvSpPr>
          <p:nvPr>
            <p:ph type="ftr" sz="quarter" idx="11"/>
          </p:nvPr>
        </p:nvSpPr>
        <p:spPr>
          <a:xfrm>
            <a:off x="1862715" y="7627621"/>
            <a:ext cx="7514965" cy="438150"/>
          </a:xfrm>
        </p:spPr>
        <p:txBody>
          <a:bodyPr/>
          <a:lstStyle/>
          <a:p>
            <a:r>
              <a:rPr lang="en-US"/>
              <a:t>Electronic Transactions Workshop </a:t>
            </a:r>
            <a:endParaRPr lang="en-US" dirty="0"/>
          </a:p>
        </p:txBody>
      </p:sp>
      <p:sp>
        <p:nvSpPr>
          <p:cNvPr id="9" name="Rectangle 2"/>
          <p:cNvSpPr>
            <a:spLocks noGrp="1" noChangeArrowheads="1"/>
          </p:cNvSpPr>
          <p:nvPr>
            <p:ph type="title"/>
          </p:nvPr>
        </p:nvSpPr>
        <p:spPr>
          <a:xfrm>
            <a:off x="625474" y="1476375"/>
            <a:ext cx="9890125" cy="725488"/>
          </a:xfrm>
          <a:noFill/>
        </p:spPr>
        <p:txBody>
          <a:bodyPr/>
          <a:lstStyle/>
          <a:p>
            <a:r>
              <a:rPr lang="en-US" sz="3200" dirty="0">
                <a:latin typeface="Arial" panose="020B0604020202020204" pitchFamily="34" charset="0"/>
                <a:cs typeface="Arial" panose="020B0604020202020204" pitchFamily="34" charset="0"/>
              </a:rPr>
              <a:t>Why Utilize Electronic Transactions?</a:t>
            </a:r>
          </a:p>
        </p:txBody>
      </p:sp>
      <p:sp>
        <p:nvSpPr>
          <p:cNvPr id="10" name="Rectangle 3"/>
          <p:cNvSpPr txBox="1">
            <a:spLocks noChangeArrowheads="1"/>
          </p:cNvSpPr>
          <p:nvPr/>
        </p:nvSpPr>
        <p:spPr bwMode="auto">
          <a:xfrm>
            <a:off x="625474" y="2411412"/>
            <a:ext cx="7620000" cy="4770438"/>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p>
            <a:r>
              <a:rPr lang="en-US" sz="2000" dirty="0">
                <a:latin typeface="Arial" panose="020B0604020202020204" pitchFamily="34" charset="0"/>
                <a:cs typeface="Arial" panose="020B0604020202020204" pitchFamily="34" charset="0"/>
              </a:rPr>
              <a:t>The push for administrative simplification originated in the health insurance industry as a way to standardize the claims processing and payment cycle, the eligibility and enrollment cycle, and even health insurers’ billing. </a:t>
            </a:r>
            <a:br>
              <a:rPr lang="en-US" sz="2000" dirty="0">
                <a:latin typeface="Arial" panose="020B0604020202020204" pitchFamily="34" charset="0"/>
                <a:cs typeface="Arial" panose="020B0604020202020204" pitchFamily="34" charset="0"/>
              </a:rPr>
            </a:b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It is important to note that HIPAA does not require physicians to conduct transactions electronically. However, if they conduct any electronic transactions, they must submit these transactions according to HIPAA standards.</a:t>
            </a:r>
            <a:endParaRPr kumimoji="0" lang="en-US" sz="2000" b="0" i="0" u="none" strike="noStrike" kern="0" cap="none" spc="0" normalizeH="0" baseline="0" noProof="0" dirty="0">
              <a:ln>
                <a:noFill/>
              </a:ln>
              <a:solidFill>
                <a:schemeClr val="tx1"/>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20586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Date Placeholder 1"/>
          <p:cNvSpPr>
            <a:spLocks noGrp="1"/>
          </p:cNvSpPr>
          <p:nvPr>
            <p:ph type="dt" sz="half" idx="10"/>
          </p:nvPr>
        </p:nvSpPr>
        <p:spPr>
          <a:xfrm>
            <a:off x="477520" y="7627621"/>
            <a:ext cx="1385195" cy="438150"/>
          </a:xfrm>
        </p:spPr>
        <p:txBody>
          <a:bodyPr/>
          <a:lstStyle/>
          <a:p>
            <a:r>
              <a:rPr lang="en-US"/>
              <a:t>10/10/2017</a:t>
            </a:r>
          </a:p>
        </p:txBody>
      </p:sp>
      <p:sp>
        <p:nvSpPr>
          <p:cNvPr id="31" name="Footer Placeholder 2"/>
          <p:cNvSpPr>
            <a:spLocks noGrp="1"/>
          </p:cNvSpPr>
          <p:nvPr>
            <p:ph type="ftr" sz="quarter" idx="11"/>
          </p:nvPr>
        </p:nvSpPr>
        <p:spPr>
          <a:xfrm>
            <a:off x="1862715" y="7627621"/>
            <a:ext cx="7514965" cy="438150"/>
          </a:xfrm>
        </p:spPr>
        <p:txBody>
          <a:bodyPr/>
          <a:lstStyle/>
          <a:p>
            <a:r>
              <a:rPr lang="en-US"/>
              <a:t>Electronic Transactions Workshop </a:t>
            </a:r>
            <a:endParaRPr lang="en-US" dirty="0"/>
          </a:p>
        </p:txBody>
      </p:sp>
      <p:sp>
        <p:nvSpPr>
          <p:cNvPr id="9" name="Rectangle 2"/>
          <p:cNvSpPr>
            <a:spLocks noGrp="1" noChangeArrowheads="1"/>
          </p:cNvSpPr>
          <p:nvPr>
            <p:ph type="title"/>
          </p:nvPr>
        </p:nvSpPr>
        <p:spPr>
          <a:xfrm>
            <a:off x="477520" y="1308935"/>
            <a:ext cx="12528551" cy="725488"/>
          </a:xfrm>
          <a:noFill/>
        </p:spPr>
        <p:txBody>
          <a:bodyPr/>
          <a:lstStyle/>
          <a:p>
            <a:r>
              <a:rPr lang="en-US" sz="3200" dirty="0">
                <a:latin typeface="Arial" panose="020B0604020202020204" pitchFamily="34" charset="0"/>
                <a:cs typeface="Arial" panose="020B0604020202020204" pitchFamily="34" charset="0"/>
              </a:rPr>
              <a:t>Advantages of Using HIPAA Electronic Transactions</a:t>
            </a:r>
          </a:p>
        </p:txBody>
      </p:sp>
      <p:sp>
        <p:nvSpPr>
          <p:cNvPr id="10" name="Rectangle 3"/>
          <p:cNvSpPr txBox="1">
            <a:spLocks noChangeArrowheads="1"/>
          </p:cNvSpPr>
          <p:nvPr/>
        </p:nvSpPr>
        <p:spPr bwMode="auto">
          <a:xfrm>
            <a:off x="477520" y="2411412"/>
            <a:ext cx="7620000" cy="4770438"/>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p>
            <a:r>
              <a:rPr lang="en-US" sz="2000" dirty="0">
                <a:latin typeface="Arial" panose="020B0604020202020204" pitchFamily="34" charset="0"/>
                <a:cs typeface="Arial" panose="020B0604020202020204" pitchFamily="34" charset="0"/>
              </a:rPr>
              <a:t>Using the HIPAA standard electronic transactions helps physician practices save </a:t>
            </a:r>
            <a:r>
              <a:rPr lang="en-US" sz="2000" b="1" dirty="0">
                <a:latin typeface="Arial" panose="020B0604020202020204" pitchFamily="34" charset="0"/>
                <a:cs typeface="Arial" panose="020B0604020202020204" pitchFamily="34" charset="0"/>
              </a:rPr>
              <a:t>thousands of dollars annually </a:t>
            </a:r>
            <a:r>
              <a:rPr lang="en-US" sz="2000" dirty="0">
                <a:latin typeface="Arial" panose="020B0604020202020204" pitchFamily="34" charset="0"/>
                <a:cs typeface="Arial" panose="020B0604020202020204" pitchFamily="34" charset="0"/>
              </a:rPr>
              <a:t>by using these standard transactions. </a:t>
            </a:r>
            <a:br>
              <a:rPr lang="en-US" sz="2000" dirty="0">
                <a:latin typeface="Arial" panose="020B0604020202020204" pitchFamily="34" charset="0"/>
                <a:cs typeface="Arial" panose="020B0604020202020204" pitchFamily="34" charset="0"/>
              </a:rPr>
            </a:br>
            <a:br>
              <a:rPr lang="en-US" sz="2000" dirty="0">
                <a:latin typeface="Arial" panose="020B0604020202020204" pitchFamily="34" charset="0"/>
                <a:cs typeface="Arial" panose="020B0604020202020204" pitchFamily="34" charset="0"/>
              </a:rPr>
            </a:b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The following reductions are advantages of utilizing the HIPAA standard transactions: </a:t>
            </a: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Costs </a:t>
            </a: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Overhead expenses associated with billing </a:t>
            </a: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Collections </a:t>
            </a: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Time of referral authorization </a:t>
            </a: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Time for verifying eligibility </a:t>
            </a: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Other related components of the claims management cycle </a:t>
            </a:r>
          </a:p>
        </p:txBody>
      </p:sp>
    </p:spTree>
    <p:extLst>
      <p:ext uri="{BB962C8B-B14F-4D97-AF65-F5344CB8AC3E}">
        <p14:creationId xmlns:p14="http://schemas.microsoft.com/office/powerpoint/2010/main" val="3800204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Date Placeholder 1"/>
          <p:cNvSpPr>
            <a:spLocks noGrp="1"/>
          </p:cNvSpPr>
          <p:nvPr>
            <p:ph type="dt" sz="half" idx="10"/>
          </p:nvPr>
        </p:nvSpPr>
        <p:spPr>
          <a:xfrm>
            <a:off x="477520" y="7627621"/>
            <a:ext cx="1385195" cy="438150"/>
          </a:xfrm>
        </p:spPr>
        <p:txBody>
          <a:bodyPr/>
          <a:lstStyle/>
          <a:p>
            <a:r>
              <a:rPr lang="en-US"/>
              <a:t>10/10/2017</a:t>
            </a:r>
          </a:p>
        </p:txBody>
      </p:sp>
      <p:sp>
        <p:nvSpPr>
          <p:cNvPr id="31" name="Footer Placeholder 2"/>
          <p:cNvSpPr>
            <a:spLocks noGrp="1"/>
          </p:cNvSpPr>
          <p:nvPr>
            <p:ph type="ftr" sz="quarter" idx="11"/>
          </p:nvPr>
        </p:nvSpPr>
        <p:spPr>
          <a:xfrm>
            <a:off x="1862715" y="7627621"/>
            <a:ext cx="7514965" cy="438150"/>
          </a:xfrm>
        </p:spPr>
        <p:txBody>
          <a:bodyPr/>
          <a:lstStyle/>
          <a:p>
            <a:r>
              <a:rPr lang="en-US"/>
              <a:t>Electronic Transactions Workshop </a:t>
            </a:r>
            <a:endParaRPr lang="en-US" dirty="0"/>
          </a:p>
        </p:txBody>
      </p:sp>
      <p:sp>
        <p:nvSpPr>
          <p:cNvPr id="9" name="Rectangle 2"/>
          <p:cNvSpPr>
            <a:spLocks noGrp="1" noChangeArrowheads="1"/>
          </p:cNvSpPr>
          <p:nvPr>
            <p:ph type="title"/>
          </p:nvPr>
        </p:nvSpPr>
        <p:spPr>
          <a:xfrm>
            <a:off x="625474" y="1371599"/>
            <a:ext cx="12528551" cy="725488"/>
          </a:xfrm>
          <a:noFill/>
        </p:spPr>
        <p:txBody>
          <a:bodyPr/>
          <a:lstStyle/>
          <a:p>
            <a:r>
              <a:rPr lang="en-US" sz="3200" dirty="0">
                <a:latin typeface="Arial" panose="020B0604020202020204" pitchFamily="34" charset="0"/>
                <a:cs typeface="Arial" panose="020B0604020202020204" pitchFamily="34" charset="0"/>
              </a:rPr>
              <a:t>Electronic Transactions Supported By NM Medicaid</a:t>
            </a:r>
          </a:p>
        </p:txBody>
      </p:sp>
      <p:sp>
        <p:nvSpPr>
          <p:cNvPr id="10" name="Rectangle 3"/>
          <p:cNvSpPr txBox="1">
            <a:spLocks noChangeArrowheads="1"/>
          </p:cNvSpPr>
          <p:nvPr/>
        </p:nvSpPr>
        <p:spPr bwMode="auto">
          <a:xfrm>
            <a:off x="625474" y="2411412"/>
            <a:ext cx="7620000" cy="4770438"/>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p>
            <a:r>
              <a:rPr lang="en-US" sz="2000" dirty="0">
                <a:latin typeface="Arial" panose="020B0604020202020204" pitchFamily="34" charset="0"/>
                <a:cs typeface="Arial" panose="020B0604020202020204" pitchFamily="34" charset="0"/>
              </a:rPr>
              <a:t>270 - Health Insurance Eligibility Request </a:t>
            </a:r>
          </a:p>
          <a:p>
            <a:r>
              <a:rPr lang="en-US" sz="2000" dirty="0">
                <a:latin typeface="Arial" panose="020B0604020202020204" pitchFamily="34" charset="0"/>
                <a:cs typeface="Arial" panose="020B0604020202020204" pitchFamily="34" charset="0"/>
              </a:rPr>
              <a:t>271 - Health Insurance Eligibility Response </a:t>
            </a:r>
          </a:p>
          <a:p>
            <a:r>
              <a:rPr lang="en-US" sz="2000" dirty="0">
                <a:latin typeface="Arial" panose="020B0604020202020204" pitchFamily="34" charset="0"/>
                <a:cs typeface="Arial" panose="020B0604020202020204" pitchFamily="34" charset="0"/>
              </a:rPr>
              <a:t>837 - Health Care Claim (Professional, Institutional, &amp; Dental) </a:t>
            </a:r>
          </a:p>
          <a:p>
            <a:r>
              <a:rPr lang="en-US" sz="2000" dirty="0">
                <a:latin typeface="Arial" panose="020B0604020202020204" pitchFamily="34" charset="0"/>
                <a:cs typeface="Arial" panose="020B0604020202020204" pitchFamily="34" charset="0"/>
              </a:rPr>
              <a:t>835 - Health Care Claim Payment/Advice </a:t>
            </a:r>
          </a:p>
          <a:p>
            <a:r>
              <a:rPr lang="en-US" sz="2000" dirty="0">
                <a:latin typeface="Arial" panose="020B0604020202020204" pitchFamily="34" charset="0"/>
                <a:cs typeface="Arial" panose="020B0604020202020204" pitchFamily="34" charset="0"/>
              </a:rPr>
              <a:t>276 - Health Care Claims Status Inquiry </a:t>
            </a:r>
          </a:p>
          <a:p>
            <a:r>
              <a:rPr lang="en-US" sz="2000" dirty="0">
                <a:latin typeface="Arial" panose="020B0604020202020204" pitchFamily="34" charset="0"/>
                <a:cs typeface="Arial" panose="020B0604020202020204" pitchFamily="34" charset="0"/>
              </a:rPr>
              <a:t>277 - Health Care Claims Status Response </a:t>
            </a:r>
          </a:p>
          <a:p>
            <a:r>
              <a:rPr lang="en-US" sz="2000" dirty="0">
                <a:latin typeface="Arial" panose="020B0604020202020204" pitchFamily="34" charset="0"/>
                <a:cs typeface="Arial" panose="020B0604020202020204" pitchFamily="34" charset="0"/>
              </a:rPr>
              <a:t>834 - Benefit Enrollment and Maintenance </a:t>
            </a:r>
          </a:p>
          <a:p>
            <a:r>
              <a:rPr lang="en-US" sz="2000" dirty="0">
                <a:latin typeface="Arial" panose="020B0604020202020204" pitchFamily="34" charset="0"/>
                <a:cs typeface="Arial" panose="020B0604020202020204" pitchFamily="34" charset="0"/>
              </a:rPr>
              <a:t>820 - Premium Payment </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Acknowledgement Reports </a:t>
            </a: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TA1 - Acknowledgement Report </a:t>
            </a: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999 - Acknowledgement Report (positive, negative, partial) </a:t>
            </a: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277CA - Claim Acknowledgement </a:t>
            </a:r>
          </a:p>
        </p:txBody>
      </p:sp>
    </p:spTree>
    <p:extLst>
      <p:ext uri="{BB962C8B-B14F-4D97-AF65-F5344CB8AC3E}">
        <p14:creationId xmlns:p14="http://schemas.microsoft.com/office/powerpoint/2010/main" val="3605314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Date Placeholder 1"/>
          <p:cNvSpPr>
            <a:spLocks noGrp="1"/>
          </p:cNvSpPr>
          <p:nvPr>
            <p:ph type="dt" sz="half" idx="10"/>
          </p:nvPr>
        </p:nvSpPr>
        <p:spPr>
          <a:xfrm>
            <a:off x="477520" y="7627621"/>
            <a:ext cx="1385195" cy="438150"/>
          </a:xfrm>
        </p:spPr>
        <p:txBody>
          <a:bodyPr/>
          <a:lstStyle/>
          <a:p>
            <a:r>
              <a:rPr lang="en-US"/>
              <a:t>10/10/2017</a:t>
            </a:r>
          </a:p>
        </p:txBody>
      </p:sp>
      <p:sp>
        <p:nvSpPr>
          <p:cNvPr id="31" name="Footer Placeholder 2"/>
          <p:cNvSpPr>
            <a:spLocks noGrp="1"/>
          </p:cNvSpPr>
          <p:nvPr>
            <p:ph type="ftr" sz="quarter" idx="11"/>
          </p:nvPr>
        </p:nvSpPr>
        <p:spPr>
          <a:xfrm>
            <a:off x="1862715" y="7627621"/>
            <a:ext cx="7514965" cy="438150"/>
          </a:xfrm>
        </p:spPr>
        <p:txBody>
          <a:bodyPr/>
          <a:lstStyle/>
          <a:p>
            <a:r>
              <a:rPr lang="en-US"/>
              <a:t>Electronic Transactions Workshop </a:t>
            </a:r>
            <a:endParaRPr lang="en-US" dirty="0"/>
          </a:p>
        </p:txBody>
      </p:sp>
      <p:sp>
        <p:nvSpPr>
          <p:cNvPr id="9" name="Rectangle 2"/>
          <p:cNvSpPr>
            <a:spLocks noGrp="1" noChangeArrowheads="1"/>
          </p:cNvSpPr>
          <p:nvPr>
            <p:ph type="title"/>
          </p:nvPr>
        </p:nvSpPr>
        <p:spPr>
          <a:xfrm>
            <a:off x="625474" y="1454233"/>
            <a:ext cx="12528551" cy="725488"/>
          </a:xfrm>
          <a:noFill/>
        </p:spPr>
        <p:txBody>
          <a:bodyPr/>
          <a:lstStyle/>
          <a:p>
            <a:pPr algn="ctr"/>
            <a:r>
              <a:rPr lang="en-US" sz="3200" dirty="0">
                <a:latin typeface="Arial" panose="020B0604020202020204" pitchFamily="34" charset="0"/>
                <a:cs typeface="Arial" panose="020B0604020202020204" pitchFamily="34" charset="0"/>
              </a:rPr>
              <a:t>Electronic Transaction Definitions</a:t>
            </a:r>
          </a:p>
        </p:txBody>
      </p:sp>
      <p:sp>
        <p:nvSpPr>
          <p:cNvPr id="10" name="Rectangle 3"/>
          <p:cNvSpPr txBox="1">
            <a:spLocks noChangeArrowheads="1"/>
          </p:cNvSpPr>
          <p:nvPr/>
        </p:nvSpPr>
        <p:spPr bwMode="auto">
          <a:xfrm>
            <a:off x="477520" y="2411412"/>
            <a:ext cx="7620000" cy="4770438"/>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p>
            <a:endParaRPr lang="en-US" sz="2000" dirty="0"/>
          </a:p>
        </p:txBody>
      </p:sp>
      <p:graphicFrame>
        <p:nvGraphicFramePr>
          <p:cNvPr id="3" name="Table 2"/>
          <p:cNvGraphicFramePr>
            <a:graphicFrameLocks noGrp="1"/>
          </p:cNvGraphicFramePr>
          <p:nvPr>
            <p:extLst>
              <p:ext uri="{D42A27DB-BD31-4B8C-83A1-F6EECF244321}">
                <p14:modId xmlns:p14="http://schemas.microsoft.com/office/powerpoint/2010/main" val="3003289201"/>
              </p:ext>
            </p:extLst>
          </p:nvPr>
        </p:nvGraphicFramePr>
        <p:xfrm>
          <a:off x="2710149" y="2391060"/>
          <a:ext cx="8711313" cy="5059592"/>
        </p:xfrm>
        <a:graphic>
          <a:graphicData uri="http://schemas.openxmlformats.org/drawingml/2006/table">
            <a:tbl>
              <a:tblPr firstRow="1" firstCol="1" bandRow="1"/>
              <a:tblGrid>
                <a:gridCol w="547432">
                  <a:extLst>
                    <a:ext uri="{9D8B030D-6E8A-4147-A177-3AD203B41FA5}">
                      <a16:colId xmlns:a16="http://schemas.microsoft.com/office/drawing/2014/main" val="20000"/>
                    </a:ext>
                  </a:extLst>
                </a:gridCol>
                <a:gridCol w="8163881">
                  <a:extLst>
                    <a:ext uri="{9D8B030D-6E8A-4147-A177-3AD203B41FA5}">
                      <a16:colId xmlns:a16="http://schemas.microsoft.com/office/drawing/2014/main" val="20001"/>
                    </a:ext>
                  </a:extLst>
                </a:gridCol>
              </a:tblGrid>
              <a:tr h="439591">
                <a:tc>
                  <a:txBody>
                    <a:bodyPr/>
                    <a:lstStyle/>
                    <a:p>
                      <a:pPr marL="0" marR="0" algn="ctr">
                        <a:lnSpc>
                          <a:spcPct val="115000"/>
                        </a:lnSpc>
                        <a:spcBef>
                          <a:spcPts val="0"/>
                        </a:spcBef>
                        <a:spcAft>
                          <a:spcPts val="0"/>
                        </a:spcAft>
                      </a:pPr>
                      <a:r>
                        <a:rPr lang="en-US" sz="1000" b="1" dirty="0">
                          <a:solidFill>
                            <a:srgbClr val="FF0000"/>
                          </a:solidFill>
                          <a:effectLst/>
                          <a:latin typeface="Arial"/>
                          <a:ea typeface="Calibri"/>
                          <a:cs typeface="Times New Roman"/>
                        </a:rPr>
                        <a:t>270</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b="1" dirty="0">
                          <a:effectLst/>
                          <a:latin typeface="Arial"/>
                          <a:ea typeface="Calibri"/>
                          <a:cs typeface="Times New Roman"/>
                        </a:rPr>
                        <a:t>Health Care Eligibility, Coverage or Benefit Inquiry</a:t>
                      </a:r>
                      <a:r>
                        <a:rPr lang="en-US" sz="1000" dirty="0">
                          <a:effectLst/>
                          <a:latin typeface="Arial"/>
                          <a:ea typeface="Calibri"/>
                          <a:cs typeface="Times New Roman"/>
                        </a:rPr>
                        <a:t> – Provider uses to request details of health care eligibility and benefit information or to determine if an information source organization has a particular subscriber or dependent on file.</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39591">
                <a:tc>
                  <a:txBody>
                    <a:bodyPr/>
                    <a:lstStyle/>
                    <a:p>
                      <a:pPr marL="0" marR="0" algn="ctr">
                        <a:lnSpc>
                          <a:spcPct val="115000"/>
                        </a:lnSpc>
                        <a:spcBef>
                          <a:spcPts val="0"/>
                        </a:spcBef>
                        <a:spcAft>
                          <a:spcPts val="0"/>
                        </a:spcAft>
                      </a:pPr>
                      <a:r>
                        <a:rPr lang="en-US" sz="1000" b="1">
                          <a:solidFill>
                            <a:srgbClr val="FF0000"/>
                          </a:solidFill>
                          <a:effectLst/>
                          <a:latin typeface="Arial"/>
                          <a:ea typeface="Calibri"/>
                          <a:cs typeface="Times New Roman"/>
                        </a:rPr>
                        <a:t>271</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b="1">
                          <a:effectLst/>
                          <a:latin typeface="Arial"/>
                          <a:ea typeface="Calibri"/>
                          <a:cs typeface="Times New Roman"/>
                        </a:rPr>
                        <a:t>Health Care Eligibility, Coverage or Benefit Response </a:t>
                      </a:r>
                      <a:r>
                        <a:rPr lang="en-US" sz="1000">
                          <a:effectLst/>
                          <a:latin typeface="Arial"/>
                          <a:ea typeface="Calibri"/>
                          <a:cs typeface="Times New Roman"/>
                        </a:rPr>
                        <a:t>– Payer uses to respond to 270 requests.</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53659">
                <a:tc>
                  <a:txBody>
                    <a:bodyPr/>
                    <a:lstStyle/>
                    <a:p>
                      <a:pPr marL="0" marR="0" algn="ctr">
                        <a:lnSpc>
                          <a:spcPct val="115000"/>
                        </a:lnSpc>
                        <a:spcBef>
                          <a:spcPts val="0"/>
                        </a:spcBef>
                        <a:spcAft>
                          <a:spcPts val="0"/>
                        </a:spcAft>
                      </a:pPr>
                      <a:r>
                        <a:rPr lang="en-US" sz="1000" b="1">
                          <a:solidFill>
                            <a:srgbClr val="FF0000"/>
                          </a:solidFill>
                          <a:effectLst/>
                          <a:latin typeface="Arial"/>
                          <a:ea typeface="Calibri"/>
                          <a:cs typeface="Times New Roman"/>
                        </a:rPr>
                        <a:t>276</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b="1">
                          <a:effectLst/>
                          <a:latin typeface="Arial"/>
                          <a:ea typeface="Calibri"/>
                          <a:cs typeface="Times New Roman"/>
                        </a:rPr>
                        <a:t>Health Care Claim Status Request</a:t>
                      </a:r>
                      <a:r>
                        <a:rPr lang="en-US" sz="1000">
                          <a:effectLst/>
                          <a:latin typeface="Arial"/>
                          <a:ea typeface="Calibri"/>
                          <a:cs typeface="Times New Roman"/>
                        </a:rPr>
                        <a:t> – Provider uses to request the status of health care claims.</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39591">
                <a:tc>
                  <a:txBody>
                    <a:bodyPr/>
                    <a:lstStyle/>
                    <a:p>
                      <a:pPr marL="0" marR="0" algn="ctr">
                        <a:lnSpc>
                          <a:spcPct val="115000"/>
                        </a:lnSpc>
                        <a:spcBef>
                          <a:spcPts val="0"/>
                        </a:spcBef>
                        <a:spcAft>
                          <a:spcPts val="0"/>
                        </a:spcAft>
                      </a:pPr>
                      <a:r>
                        <a:rPr lang="en-US" sz="1000" b="1">
                          <a:solidFill>
                            <a:srgbClr val="FF0000"/>
                          </a:solidFill>
                          <a:effectLst/>
                          <a:latin typeface="Arial"/>
                          <a:ea typeface="Calibri"/>
                          <a:cs typeface="Times New Roman"/>
                        </a:rPr>
                        <a:t>277</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b="1">
                          <a:effectLst/>
                          <a:latin typeface="Arial"/>
                          <a:ea typeface="Calibri"/>
                          <a:cs typeface="Times New Roman"/>
                        </a:rPr>
                        <a:t>Health Care Claim Status Notification</a:t>
                      </a:r>
                      <a:r>
                        <a:rPr lang="en-US" sz="1000">
                          <a:effectLst/>
                          <a:latin typeface="Arial"/>
                          <a:ea typeface="Calibri"/>
                          <a:cs typeface="Times New Roman"/>
                        </a:rPr>
                        <a:t> – Payer uses to respond to 276 requests.</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893660">
                <a:tc>
                  <a:txBody>
                    <a:bodyPr/>
                    <a:lstStyle/>
                    <a:p>
                      <a:pPr marL="0" marR="0" algn="ctr">
                        <a:lnSpc>
                          <a:spcPct val="115000"/>
                        </a:lnSpc>
                        <a:spcBef>
                          <a:spcPts val="0"/>
                        </a:spcBef>
                        <a:spcAft>
                          <a:spcPts val="0"/>
                        </a:spcAft>
                      </a:pPr>
                      <a:r>
                        <a:rPr lang="en-US" sz="1000" b="1">
                          <a:solidFill>
                            <a:srgbClr val="FF0000"/>
                          </a:solidFill>
                          <a:effectLst/>
                          <a:latin typeface="Arial"/>
                          <a:ea typeface="Calibri"/>
                          <a:cs typeface="Times New Roman"/>
                        </a:rPr>
                        <a:t>278</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b="1" dirty="0">
                          <a:effectLst/>
                          <a:latin typeface="Arial"/>
                          <a:ea typeface="Calibri"/>
                          <a:cs typeface="Times New Roman"/>
                        </a:rPr>
                        <a:t>Health Care Services Review Information</a:t>
                      </a:r>
                      <a:r>
                        <a:rPr lang="en-US" sz="1000" dirty="0">
                          <a:effectLst/>
                          <a:latin typeface="Arial"/>
                          <a:ea typeface="Calibri"/>
                          <a:cs typeface="Times New Roman"/>
                        </a:rPr>
                        <a:t> – Request and Response – Health care provider use request transactions to request information on admission certifications, referrals, service certifications, extended certifications, certification appeals and other related information.</a:t>
                      </a:r>
                      <a:endParaRPr lang="en-US" sz="1100" dirty="0">
                        <a:effectLst/>
                        <a:latin typeface="Calibri"/>
                        <a:ea typeface="Calibri"/>
                        <a:cs typeface="Times New Roman"/>
                      </a:endParaRPr>
                    </a:p>
                    <a:p>
                      <a:pPr marL="0" marR="0">
                        <a:lnSpc>
                          <a:spcPct val="115000"/>
                        </a:lnSpc>
                        <a:spcBef>
                          <a:spcPts val="0"/>
                        </a:spcBef>
                        <a:spcAft>
                          <a:spcPts val="0"/>
                        </a:spcAft>
                      </a:pPr>
                      <a:r>
                        <a:rPr lang="en-US" sz="1000" dirty="0">
                          <a:effectLst/>
                          <a:latin typeface="Arial"/>
                          <a:ea typeface="Calibri"/>
                          <a:cs typeface="Times New Roman"/>
                        </a:rPr>
                        <a:t>The payer entity uses response transactions to respond to inquiries regarding admission certifications, referrals, service certifications, extended certifications, certification appeals and other related information.</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39591">
                <a:tc>
                  <a:txBody>
                    <a:bodyPr/>
                    <a:lstStyle/>
                    <a:p>
                      <a:pPr marL="0" marR="0" algn="ctr">
                        <a:lnSpc>
                          <a:spcPct val="115000"/>
                        </a:lnSpc>
                        <a:spcBef>
                          <a:spcPts val="0"/>
                        </a:spcBef>
                        <a:spcAft>
                          <a:spcPts val="0"/>
                        </a:spcAft>
                      </a:pPr>
                      <a:r>
                        <a:rPr lang="en-US" sz="1000" b="1">
                          <a:solidFill>
                            <a:srgbClr val="FF0000"/>
                          </a:solidFill>
                          <a:effectLst/>
                          <a:latin typeface="Arial"/>
                          <a:ea typeface="Calibri"/>
                          <a:cs typeface="Times New Roman"/>
                        </a:rPr>
                        <a:t>820</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b="1">
                          <a:effectLst/>
                          <a:latin typeface="Arial"/>
                          <a:ea typeface="Calibri"/>
                          <a:cs typeface="Times New Roman"/>
                        </a:rPr>
                        <a:t>Payment Order / Remittance Advice </a:t>
                      </a:r>
                      <a:r>
                        <a:rPr lang="en-US" sz="1000">
                          <a:effectLst/>
                          <a:latin typeface="Arial"/>
                          <a:ea typeface="Calibri"/>
                          <a:cs typeface="Times New Roman"/>
                        </a:rPr>
                        <a:t>– Insurance companies, third-party administrators, payroll service providers, and internal payroll departments use to transmit premium payment information.</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39591">
                <a:tc>
                  <a:txBody>
                    <a:bodyPr/>
                    <a:lstStyle/>
                    <a:p>
                      <a:pPr marL="0" marR="0" algn="ctr">
                        <a:lnSpc>
                          <a:spcPct val="115000"/>
                        </a:lnSpc>
                        <a:spcBef>
                          <a:spcPts val="0"/>
                        </a:spcBef>
                        <a:spcAft>
                          <a:spcPts val="0"/>
                        </a:spcAft>
                      </a:pPr>
                      <a:r>
                        <a:rPr lang="en-US" sz="1000" b="1">
                          <a:solidFill>
                            <a:srgbClr val="FF0000"/>
                          </a:solidFill>
                          <a:effectLst/>
                          <a:latin typeface="Arial"/>
                          <a:ea typeface="Calibri"/>
                          <a:cs typeface="Times New Roman"/>
                        </a:rPr>
                        <a:t>834</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b="1">
                          <a:effectLst/>
                          <a:latin typeface="Arial"/>
                          <a:ea typeface="Calibri"/>
                          <a:cs typeface="Times New Roman"/>
                        </a:rPr>
                        <a:t>Benefit Enrollment and Maintenance </a:t>
                      </a:r>
                      <a:r>
                        <a:rPr lang="en-US" sz="1000">
                          <a:effectLst/>
                          <a:latin typeface="Arial"/>
                          <a:ea typeface="Calibri"/>
                          <a:cs typeface="Times New Roman"/>
                        </a:rPr>
                        <a:t>– Benefit plan sponsors and administrators use to transmit enrollment and benefit information between each other.</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39591">
                <a:tc>
                  <a:txBody>
                    <a:bodyPr/>
                    <a:lstStyle/>
                    <a:p>
                      <a:pPr marL="0" marR="0" algn="ctr">
                        <a:lnSpc>
                          <a:spcPct val="115000"/>
                        </a:lnSpc>
                        <a:spcBef>
                          <a:spcPts val="0"/>
                        </a:spcBef>
                        <a:spcAft>
                          <a:spcPts val="0"/>
                        </a:spcAft>
                      </a:pPr>
                      <a:r>
                        <a:rPr lang="en-US" sz="1000" b="1">
                          <a:solidFill>
                            <a:srgbClr val="FF0000"/>
                          </a:solidFill>
                          <a:effectLst/>
                          <a:latin typeface="Arial"/>
                          <a:ea typeface="Calibri"/>
                          <a:cs typeface="Times New Roman"/>
                        </a:rPr>
                        <a:t>835</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b="1">
                          <a:effectLst/>
                          <a:latin typeface="Arial"/>
                          <a:ea typeface="Calibri"/>
                          <a:cs typeface="Times New Roman"/>
                        </a:rPr>
                        <a:t>Health Care Claim Payment / Remittance Advice </a:t>
                      </a:r>
                      <a:r>
                        <a:rPr lang="en-US" sz="1000">
                          <a:effectLst/>
                          <a:latin typeface="Arial"/>
                          <a:ea typeface="Calibri"/>
                          <a:cs typeface="Times New Roman"/>
                        </a:rPr>
                        <a:t>– Used by the payer and the provider to make payments on a claim, send an Explanation of Benefits (EOB) remittance advice, or to send both the payment and EOB in the same transaction.</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074727">
                <a:tc>
                  <a:txBody>
                    <a:bodyPr/>
                    <a:lstStyle/>
                    <a:p>
                      <a:pPr marL="0" marR="0" algn="ctr">
                        <a:lnSpc>
                          <a:spcPct val="115000"/>
                        </a:lnSpc>
                        <a:spcBef>
                          <a:spcPts val="0"/>
                        </a:spcBef>
                        <a:spcAft>
                          <a:spcPts val="0"/>
                        </a:spcAft>
                      </a:pPr>
                      <a:r>
                        <a:rPr lang="en-US" sz="1000" b="1">
                          <a:solidFill>
                            <a:srgbClr val="FF0000"/>
                          </a:solidFill>
                          <a:effectLst/>
                          <a:latin typeface="Arial"/>
                          <a:ea typeface="Calibri"/>
                          <a:cs typeface="Times New Roman"/>
                        </a:rPr>
                        <a:t>837</a:t>
                      </a:r>
                      <a:endParaRPr lang="en-US"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b="1" dirty="0">
                          <a:effectLst/>
                          <a:latin typeface="Arial"/>
                          <a:ea typeface="Calibri"/>
                          <a:cs typeface="Times New Roman"/>
                        </a:rPr>
                        <a:t>Health Care Claim</a:t>
                      </a:r>
                      <a:r>
                        <a:rPr lang="en-US" sz="1000" dirty="0">
                          <a:effectLst/>
                          <a:latin typeface="Arial"/>
                          <a:ea typeface="Calibri"/>
                          <a:cs typeface="Times New Roman"/>
                        </a:rPr>
                        <a:t> – There are three (3) separate implementation guides for 837 Health Care Claims:</a:t>
                      </a:r>
                      <a:endParaRPr lang="en-US" sz="1100" dirty="0">
                        <a:effectLst/>
                        <a:latin typeface="Calibri"/>
                        <a:ea typeface="Calibri"/>
                        <a:cs typeface="Times New Roman"/>
                      </a:endParaRPr>
                    </a:p>
                    <a:p>
                      <a:pPr marL="342900" marR="0" lvl="0" indent="-342900">
                        <a:lnSpc>
                          <a:spcPct val="115000"/>
                        </a:lnSpc>
                        <a:spcBef>
                          <a:spcPts val="0"/>
                        </a:spcBef>
                        <a:spcAft>
                          <a:spcPts val="0"/>
                        </a:spcAft>
                        <a:buFont typeface="Symbol"/>
                        <a:buChar char=""/>
                      </a:pPr>
                      <a:r>
                        <a:rPr lang="en-US" sz="1000" dirty="0">
                          <a:effectLst/>
                          <a:latin typeface="Arial"/>
                          <a:ea typeface="Calibri"/>
                          <a:cs typeface="Times New Roman"/>
                        </a:rPr>
                        <a:t>Dental</a:t>
                      </a:r>
                      <a:endParaRPr lang="en-US" sz="1100" dirty="0">
                        <a:effectLst/>
                        <a:latin typeface="Calibri"/>
                        <a:ea typeface="Calibri"/>
                        <a:cs typeface="Times New Roman"/>
                      </a:endParaRPr>
                    </a:p>
                    <a:p>
                      <a:pPr marL="342900" marR="0" lvl="0" indent="-342900">
                        <a:lnSpc>
                          <a:spcPct val="115000"/>
                        </a:lnSpc>
                        <a:spcBef>
                          <a:spcPts val="0"/>
                        </a:spcBef>
                        <a:spcAft>
                          <a:spcPts val="0"/>
                        </a:spcAft>
                        <a:buFont typeface="Symbol"/>
                        <a:buChar char=""/>
                      </a:pPr>
                      <a:r>
                        <a:rPr lang="en-US" sz="1000" dirty="0">
                          <a:effectLst/>
                          <a:latin typeface="Arial"/>
                          <a:ea typeface="Calibri"/>
                          <a:cs typeface="Times New Roman"/>
                        </a:rPr>
                        <a:t>Institutional</a:t>
                      </a:r>
                      <a:endParaRPr lang="en-US" sz="1100" dirty="0">
                        <a:effectLst/>
                        <a:latin typeface="Calibri"/>
                        <a:ea typeface="Calibri"/>
                        <a:cs typeface="Times New Roman"/>
                      </a:endParaRPr>
                    </a:p>
                    <a:p>
                      <a:pPr marL="342900" marR="0" lvl="0" indent="-342900">
                        <a:lnSpc>
                          <a:spcPct val="115000"/>
                        </a:lnSpc>
                        <a:spcBef>
                          <a:spcPts val="0"/>
                        </a:spcBef>
                        <a:spcAft>
                          <a:spcPts val="0"/>
                        </a:spcAft>
                        <a:buFont typeface="Symbol"/>
                        <a:buChar char=""/>
                      </a:pPr>
                      <a:r>
                        <a:rPr lang="en-US" sz="1000" dirty="0">
                          <a:effectLst/>
                          <a:latin typeface="Arial"/>
                          <a:ea typeface="Calibri"/>
                          <a:cs typeface="Times New Roman"/>
                        </a:rPr>
                        <a:t>Professional</a:t>
                      </a:r>
                      <a:endParaRPr lang="en-US" sz="1100" dirty="0">
                        <a:effectLst/>
                        <a:latin typeface="Calibri"/>
                        <a:ea typeface="Calibri"/>
                        <a:cs typeface="Times New Roman"/>
                      </a:endParaRPr>
                    </a:p>
                    <a:p>
                      <a:pPr marL="0" marR="0">
                        <a:lnSpc>
                          <a:spcPct val="115000"/>
                        </a:lnSpc>
                        <a:spcBef>
                          <a:spcPts val="0"/>
                        </a:spcBef>
                        <a:spcAft>
                          <a:spcPts val="0"/>
                        </a:spcAft>
                      </a:pPr>
                      <a:r>
                        <a:rPr lang="en-US" sz="1000" dirty="0">
                          <a:effectLst/>
                          <a:latin typeface="Arial"/>
                          <a:ea typeface="Calibri"/>
                          <a:cs typeface="Times New Roman"/>
                        </a:rPr>
                        <a:t>Each is used by the provider- dentist/dental group, clinic/hospital, and physicians/surgeons – or between payers to submit and transfer claims and encounters to the payer.</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737982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Date Placeholder 1"/>
          <p:cNvSpPr>
            <a:spLocks noGrp="1"/>
          </p:cNvSpPr>
          <p:nvPr>
            <p:ph type="dt" sz="half" idx="10"/>
          </p:nvPr>
        </p:nvSpPr>
        <p:spPr>
          <a:xfrm>
            <a:off x="477520" y="7627621"/>
            <a:ext cx="1385195" cy="438150"/>
          </a:xfrm>
        </p:spPr>
        <p:txBody>
          <a:bodyPr/>
          <a:lstStyle/>
          <a:p>
            <a:r>
              <a:rPr lang="en-US"/>
              <a:t>10/10/2017</a:t>
            </a:r>
          </a:p>
        </p:txBody>
      </p:sp>
      <p:sp>
        <p:nvSpPr>
          <p:cNvPr id="31" name="Footer Placeholder 2"/>
          <p:cNvSpPr>
            <a:spLocks noGrp="1"/>
          </p:cNvSpPr>
          <p:nvPr>
            <p:ph type="ftr" sz="quarter" idx="11"/>
          </p:nvPr>
        </p:nvSpPr>
        <p:spPr>
          <a:xfrm>
            <a:off x="1862715" y="7627621"/>
            <a:ext cx="7514965" cy="438150"/>
          </a:xfrm>
        </p:spPr>
        <p:txBody>
          <a:bodyPr/>
          <a:lstStyle/>
          <a:p>
            <a:r>
              <a:rPr lang="en-US" dirty="0"/>
              <a:t>Electronic Transactions Workshop </a:t>
            </a:r>
          </a:p>
        </p:txBody>
      </p:sp>
      <p:sp>
        <p:nvSpPr>
          <p:cNvPr id="9" name="Rectangle 2"/>
          <p:cNvSpPr>
            <a:spLocks noGrp="1" noChangeArrowheads="1"/>
          </p:cNvSpPr>
          <p:nvPr>
            <p:ph type="title"/>
          </p:nvPr>
        </p:nvSpPr>
        <p:spPr>
          <a:xfrm>
            <a:off x="625474" y="1458328"/>
            <a:ext cx="12528551" cy="725488"/>
          </a:xfrm>
          <a:noFill/>
        </p:spPr>
        <p:txBody>
          <a:bodyPr/>
          <a:lstStyle/>
          <a:p>
            <a:r>
              <a:rPr lang="en-US" sz="3200" dirty="0">
                <a:latin typeface="Arial" panose="020B0604020202020204" pitchFamily="34" charset="0"/>
                <a:cs typeface="Arial" panose="020B0604020202020204" pitchFamily="34" charset="0"/>
              </a:rPr>
              <a:t>Electronic Transaction Enrollment</a:t>
            </a:r>
          </a:p>
        </p:txBody>
      </p:sp>
      <p:sp>
        <p:nvSpPr>
          <p:cNvPr id="10" name="Rectangle 3"/>
          <p:cNvSpPr txBox="1">
            <a:spLocks noChangeArrowheads="1"/>
          </p:cNvSpPr>
          <p:nvPr/>
        </p:nvSpPr>
        <p:spPr bwMode="auto">
          <a:xfrm>
            <a:off x="625473" y="2428538"/>
            <a:ext cx="13174609" cy="4829361"/>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buFont typeface="+mj-lt"/>
              <a:buAutoNum type="arabicPeriod"/>
            </a:pPr>
            <a:r>
              <a:rPr lang="en-US" sz="2000" dirty="0">
                <a:latin typeface="Arial" panose="020B0604020202020204" pitchFamily="34" charset="0"/>
                <a:cs typeface="Arial" panose="020B0604020202020204" pitchFamily="34" charset="0"/>
              </a:rPr>
              <a:t>Can I enroll and receive multiple electronic transactions? </a:t>
            </a:r>
          </a:p>
          <a:p>
            <a:pPr marL="996010" lvl="1"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Yes, any transactions that will make your facility more efficient can be utilized. </a:t>
            </a:r>
            <a:br>
              <a:rPr lang="en-US" sz="2000" dirty="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a:p>
            <a:pPr marL="342900" indent="-342900">
              <a:buFont typeface="+mj-lt"/>
              <a:buAutoNum type="arabicPeriod"/>
            </a:pPr>
            <a:r>
              <a:rPr lang="en-US" sz="2000" dirty="0">
                <a:latin typeface="Arial" panose="020B0604020202020204" pitchFamily="34" charset="0"/>
                <a:cs typeface="Arial" panose="020B0604020202020204" pitchFamily="34" charset="0"/>
              </a:rPr>
              <a:t>If I receive remit advices electronically (835s), will I still be able to view them via the NM Medicaid Web Portal? </a:t>
            </a:r>
          </a:p>
          <a:p>
            <a:pPr marL="938860" lvl="1"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Yes, remit advices will still be available via the web portal. </a:t>
            </a:r>
            <a:br>
              <a:rPr lang="en-US" sz="2000" dirty="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a:p>
            <a:pPr marL="342900" indent="-342900">
              <a:buFont typeface="+mj-lt"/>
              <a:buAutoNum type="arabicPeriod"/>
            </a:pPr>
            <a:r>
              <a:rPr lang="en-US" sz="2000" dirty="0">
                <a:latin typeface="Arial" panose="020B0604020202020204" pitchFamily="34" charset="0"/>
                <a:cs typeface="Arial" panose="020B0604020202020204" pitchFamily="34" charset="0"/>
              </a:rPr>
              <a:t>If we maintain our own billing software where can we find the companion guides and TR3s (formerly known as Implementation Guides)? </a:t>
            </a:r>
          </a:p>
          <a:p>
            <a:pPr marL="938860" lvl="1"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The companion guides can be found on the HSD MAD website at: </a:t>
            </a:r>
            <a:r>
              <a:rPr lang="en-US" sz="2000" dirty="0">
                <a:latin typeface="Arial" panose="020B0604020202020204" pitchFamily="34" charset="0"/>
                <a:cs typeface="Arial" panose="020B0604020202020204" pitchFamily="34" charset="0"/>
                <a:hlinkClick r:id="rId2"/>
              </a:rPr>
              <a:t>http://www.hsd.state.nm.us/providers/hippa-standard-companion-guides.aspx</a:t>
            </a:r>
            <a:r>
              <a:rPr lang="en-US" sz="2000" dirty="0">
                <a:latin typeface="Arial" panose="020B0604020202020204" pitchFamily="34" charset="0"/>
                <a:cs typeface="Arial" panose="020B0604020202020204" pitchFamily="34" charset="0"/>
              </a:rPr>
              <a:t>. </a:t>
            </a:r>
          </a:p>
          <a:p>
            <a:pPr marL="938860" lvl="1"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TR3’s are copyrighted and cannot be “given” to providers. Providers must purchase TR3’s from </a:t>
            </a:r>
            <a:r>
              <a:rPr lang="en-US" sz="2000" dirty="0">
                <a:latin typeface="Arial" panose="020B0604020202020204" pitchFamily="34" charset="0"/>
                <a:cs typeface="Arial" panose="020B0604020202020204" pitchFamily="34" charset="0"/>
                <a:hlinkClick r:id="rId3"/>
              </a:rPr>
              <a:t>www.X12.org</a:t>
            </a:r>
            <a:r>
              <a:rPr lang="en-US" sz="2000" dirty="0">
                <a:latin typeface="Arial" panose="020B0604020202020204" pitchFamily="34" charset="0"/>
                <a:cs typeface="Arial" panose="020B0604020202020204" pitchFamily="34" charset="0"/>
              </a:rPr>
              <a:t>.</a:t>
            </a:r>
            <a:br>
              <a:rPr lang="en-US" sz="2000" dirty="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a:p>
            <a:pPr marL="342900" indent="-342900">
              <a:buFont typeface="+mj-lt"/>
              <a:buAutoNum type="arabicPeriod"/>
            </a:pPr>
            <a:r>
              <a:rPr lang="en-US" sz="2000" dirty="0">
                <a:latin typeface="Arial" panose="020B0604020202020204" pitchFamily="34" charset="0"/>
                <a:cs typeface="Arial" panose="020B0604020202020204" pitchFamily="34" charset="0"/>
              </a:rPr>
              <a:t>How will I know when a new transaction type is available? </a:t>
            </a:r>
          </a:p>
          <a:p>
            <a:pPr marL="938860" lvl="1"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The New Mexico Medicaid E-news will be the source of when and what new transactions are coming to New Mexico Medicaid. </a:t>
            </a:r>
          </a:p>
          <a:p>
            <a:pPr marL="342900" indent="-342900">
              <a:buFont typeface="+mj-lt"/>
              <a:buAutoNum type="arabicPeriod"/>
            </a:pPr>
            <a:endParaRPr lang="en-US" sz="1800" dirty="0"/>
          </a:p>
        </p:txBody>
      </p:sp>
    </p:spTree>
    <p:extLst>
      <p:ext uri="{BB962C8B-B14F-4D97-AF65-F5344CB8AC3E}">
        <p14:creationId xmlns:p14="http://schemas.microsoft.com/office/powerpoint/2010/main" val="1084276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Date Placeholder 1"/>
          <p:cNvSpPr>
            <a:spLocks noGrp="1"/>
          </p:cNvSpPr>
          <p:nvPr>
            <p:ph type="dt" sz="half" idx="10"/>
          </p:nvPr>
        </p:nvSpPr>
        <p:spPr>
          <a:xfrm>
            <a:off x="477520" y="7627621"/>
            <a:ext cx="1385195" cy="438150"/>
          </a:xfrm>
        </p:spPr>
        <p:txBody>
          <a:bodyPr/>
          <a:lstStyle/>
          <a:p>
            <a:r>
              <a:rPr lang="en-US"/>
              <a:t>10/10/2017</a:t>
            </a:r>
          </a:p>
        </p:txBody>
      </p:sp>
      <p:sp>
        <p:nvSpPr>
          <p:cNvPr id="31" name="Footer Placeholder 2"/>
          <p:cNvSpPr>
            <a:spLocks noGrp="1"/>
          </p:cNvSpPr>
          <p:nvPr>
            <p:ph type="ftr" sz="quarter" idx="11"/>
          </p:nvPr>
        </p:nvSpPr>
        <p:spPr>
          <a:xfrm>
            <a:off x="1862715" y="7627621"/>
            <a:ext cx="7514965" cy="438150"/>
          </a:xfrm>
        </p:spPr>
        <p:txBody>
          <a:bodyPr/>
          <a:lstStyle/>
          <a:p>
            <a:r>
              <a:rPr lang="en-US"/>
              <a:t>Electronic Transactions Workshop </a:t>
            </a:r>
            <a:endParaRPr lang="en-US" dirty="0"/>
          </a:p>
        </p:txBody>
      </p:sp>
      <p:sp>
        <p:nvSpPr>
          <p:cNvPr id="9" name="Rectangle 2"/>
          <p:cNvSpPr>
            <a:spLocks noGrp="1" noChangeArrowheads="1"/>
          </p:cNvSpPr>
          <p:nvPr>
            <p:ph type="title"/>
          </p:nvPr>
        </p:nvSpPr>
        <p:spPr>
          <a:xfrm>
            <a:off x="625474" y="1417217"/>
            <a:ext cx="12528551" cy="725488"/>
          </a:xfrm>
          <a:noFill/>
        </p:spPr>
        <p:txBody>
          <a:bodyPr/>
          <a:lstStyle/>
          <a:p>
            <a:r>
              <a:rPr lang="en-US" sz="3200" dirty="0">
                <a:latin typeface="Arial" panose="020B0604020202020204" pitchFamily="34" charset="0"/>
                <a:cs typeface="Arial" panose="020B0604020202020204" pitchFamily="34" charset="0"/>
              </a:rPr>
              <a:t>FAQs</a:t>
            </a:r>
          </a:p>
        </p:txBody>
      </p:sp>
      <p:sp>
        <p:nvSpPr>
          <p:cNvPr id="10" name="Rectangle 3"/>
          <p:cNvSpPr txBox="1">
            <a:spLocks noChangeArrowheads="1"/>
          </p:cNvSpPr>
          <p:nvPr/>
        </p:nvSpPr>
        <p:spPr bwMode="auto">
          <a:xfrm>
            <a:off x="477519" y="2411411"/>
            <a:ext cx="12877534" cy="5216210"/>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buFont typeface="+mj-lt"/>
              <a:buAutoNum type="arabicPeriod"/>
            </a:pPr>
            <a:r>
              <a:rPr lang="en-US" sz="2000" dirty="0">
                <a:latin typeface="Arial" panose="020B0604020202020204" pitchFamily="34" charset="0"/>
                <a:cs typeface="Arial" panose="020B0604020202020204" pitchFamily="34" charset="0"/>
              </a:rPr>
              <a:t>Complete and submit the EDI (Electronic Data Interchange) Authorization Form to the HIPAA Helpdesk. All EDI enrollment forms can be found on the NM Medicaid Web Portal: </a:t>
            </a:r>
            <a:r>
              <a:rPr lang="en-US" sz="2000" dirty="0">
                <a:latin typeface="Arial" panose="020B0604020202020204" pitchFamily="34" charset="0"/>
                <a:cs typeface="Arial" panose="020B0604020202020204" pitchFamily="34" charset="0"/>
                <a:hlinkClick r:id="rId2"/>
              </a:rPr>
              <a:t>https://nmmedicaid.portal.conduent.com/static/ProviderInformation.htm#EDI</a:t>
            </a:r>
            <a:r>
              <a:rPr lang="en-US" sz="2000" dirty="0">
                <a:latin typeface="Arial" panose="020B0604020202020204" pitchFamily="34" charset="0"/>
                <a:cs typeface="Arial" panose="020B0604020202020204" pitchFamily="34" charset="0"/>
              </a:rPr>
              <a:t>  </a:t>
            </a:r>
            <a:br>
              <a:rPr lang="en-US" sz="2000" dirty="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a:p>
            <a:pPr marL="342900" indent="-342900">
              <a:buFont typeface="+mj-lt"/>
              <a:buAutoNum type="arabicPeriod"/>
            </a:pPr>
            <a:r>
              <a:rPr lang="en-US" sz="2000" dirty="0">
                <a:latin typeface="Arial" panose="020B0604020202020204" pitchFamily="34" charset="0"/>
                <a:cs typeface="Arial" panose="020B0604020202020204" pitchFamily="34" charset="0"/>
              </a:rPr>
              <a:t>The HIPAA Helpdesk will be in contact with your clearinghouse and will provide testing information and procedures to them directly. Testing information, procedures, and/or login information will be given to clearinghouses within 24 hours of returning EDI enrollment forms. </a:t>
            </a:r>
            <a:br>
              <a:rPr lang="en-US" sz="2000" dirty="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a:p>
            <a:pPr marL="342900" indent="-342900">
              <a:buFont typeface="+mj-lt"/>
              <a:buAutoNum type="arabicPeriod"/>
            </a:pPr>
            <a:r>
              <a:rPr lang="en-US" sz="2000" dirty="0">
                <a:latin typeface="Arial" panose="020B0604020202020204" pitchFamily="34" charset="0"/>
                <a:cs typeface="Arial" panose="020B0604020202020204" pitchFamily="34" charset="0"/>
              </a:rPr>
              <a:t>Once the clearinghouse has passed the testing phase, the HIPAA Helpdesk will notify you that the electronic transaction that you enrolled in has been moved into production. </a:t>
            </a:r>
            <a:br>
              <a:rPr lang="en-US" sz="2000" dirty="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a:p>
            <a:pPr marL="342900" indent="-342900">
              <a:buFont typeface="+mj-lt"/>
              <a:buAutoNum type="arabicPeriod"/>
            </a:pPr>
            <a:r>
              <a:rPr lang="en-US" sz="2000" dirty="0">
                <a:latin typeface="Arial" panose="020B0604020202020204" pitchFamily="34" charset="0"/>
                <a:cs typeface="Arial" panose="020B0604020202020204" pitchFamily="34" charset="0"/>
              </a:rPr>
              <a:t>You will then be able to receive remittance advices, submit an eligibility and benefits verification request, receive a response, and/or review claims electronically via your clearinghouse. </a:t>
            </a:r>
          </a:p>
        </p:txBody>
      </p:sp>
    </p:spTree>
    <p:extLst>
      <p:ext uri="{BB962C8B-B14F-4D97-AF65-F5344CB8AC3E}">
        <p14:creationId xmlns:p14="http://schemas.microsoft.com/office/powerpoint/2010/main" val="18767300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Date Placeholder 1"/>
          <p:cNvSpPr>
            <a:spLocks noGrp="1"/>
          </p:cNvSpPr>
          <p:nvPr>
            <p:ph type="dt" sz="half" idx="10"/>
          </p:nvPr>
        </p:nvSpPr>
        <p:spPr>
          <a:xfrm>
            <a:off x="477520" y="7627621"/>
            <a:ext cx="1385195" cy="438150"/>
          </a:xfrm>
        </p:spPr>
        <p:txBody>
          <a:bodyPr/>
          <a:lstStyle/>
          <a:p>
            <a:r>
              <a:rPr lang="en-US"/>
              <a:t>10/10/2017</a:t>
            </a:r>
          </a:p>
        </p:txBody>
      </p:sp>
      <p:sp>
        <p:nvSpPr>
          <p:cNvPr id="9" name="Rectangle 2"/>
          <p:cNvSpPr>
            <a:spLocks noGrp="1" noChangeArrowheads="1"/>
          </p:cNvSpPr>
          <p:nvPr>
            <p:ph type="title"/>
          </p:nvPr>
        </p:nvSpPr>
        <p:spPr>
          <a:xfrm>
            <a:off x="687070" y="1456655"/>
            <a:ext cx="12604750" cy="725488"/>
          </a:xfrm>
          <a:noFill/>
        </p:spPr>
        <p:txBody>
          <a:bodyPr/>
          <a:lstStyle/>
          <a:p>
            <a:r>
              <a:rPr lang="en-US" sz="3200" dirty="0">
                <a:latin typeface="Arial" panose="020B0604020202020204" pitchFamily="34" charset="0"/>
                <a:cs typeface="Arial" panose="020B0604020202020204" pitchFamily="34" charset="0"/>
              </a:rPr>
              <a:t>New Mexico Medicaid Resources</a:t>
            </a:r>
            <a:endParaRPr lang="en-US" dirty="0">
              <a:latin typeface="Arial" panose="020B0604020202020204" pitchFamily="34" charset="0"/>
              <a:cs typeface="Arial" panose="020B0604020202020204" pitchFamily="34" charset="0"/>
            </a:endParaRPr>
          </a:p>
        </p:txBody>
      </p:sp>
      <p:sp>
        <p:nvSpPr>
          <p:cNvPr id="10" name="Rectangle 3"/>
          <p:cNvSpPr txBox="1">
            <a:spLocks noChangeArrowheads="1"/>
          </p:cNvSpPr>
          <p:nvPr/>
        </p:nvSpPr>
        <p:spPr bwMode="auto">
          <a:xfrm>
            <a:off x="687070" y="2182143"/>
            <a:ext cx="12543155" cy="4926015"/>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p>
            <a:pPr marL="457200" indent="-457200">
              <a:lnSpc>
                <a:spcPct val="150000"/>
              </a:lnSpc>
              <a:spcBef>
                <a:spcPts val="600"/>
              </a:spcBef>
              <a:spcAft>
                <a:spcPts val="600"/>
              </a:spcAft>
              <a:buSzPct val="75000"/>
              <a:buFont typeface="Arial" panose="020B0604020202020204" pitchFamily="34" charset="0"/>
              <a:buChar char="•"/>
            </a:pPr>
            <a:r>
              <a:rPr lang="en-US" sz="2000" dirty="0">
                <a:latin typeface="Arial" panose="020B0604020202020204" pitchFamily="34" charset="0"/>
                <a:cs typeface="Arial" panose="020B0604020202020204" pitchFamily="34" charset="0"/>
              </a:rPr>
              <a:t>New Mexico Medicaid Online</a:t>
            </a:r>
          </a:p>
          <a:p>
            <a:pPr marL="1110310" lvl="1" indent="-457200">
              <a:lnSpc>
                <a:spcPct val="150000"/>
              </a:lnSpc>
              <a:spcBef>
                <a:spcPts val="600"/>
              </a:spcBef>
              <a:spcAft>
                <a:spcPts val="600"/>
              </a:spcAft>
              <a:buSzPct val="75000"/>
              <a:buFont typeface="Arial" panose="020B0604020202020204" pitchFamily="34" charset="0"/>
              <a:buChar char="•"/>
            </a:pPr>
            <a:r>
              <a:rPr lang="en-US" sz="2000" dirty="0">
                <a:latin typeface="Arial" panose="020B0604020202020204" pitchFamily="34" charset="0"/>
                <a:cs typeface="Arial" panose="020B0604020202020204" pitchFamily="34" charset="0"/>
              </a:rPr>
              <a:t>Provider Information</a:t>
            </a:r>
          </a:p>
          <a:p>
            <a:pPr marL="1110310" lvl="1" indent="-457200">
              <a:lnSpc>
                <a:spcPct val="150000"/>
              </a:lnSpc>
              <a:spcBef>
                <a:spcPts val="600"/>
              </a:spcBef>
              <a:spcAft>
                <a:spcPts val="600"/>
              </a:spcAft>
              <a:buSzPct val="75000"/>
              <a:buFont typeface="Arial" panose="020B0604020202020204" pitchFamily="34" charset="0"/>
              <a:buChar char="•"/>
            </a:pPr>
            <a:r>
              <a:rPr lang="en-US" sz="2000" dirty="0">
                <a:latin typeface="Arial" panose="020B0604020202020204" pitchFamily="34" charset="0"/>
                <a:cs typeface="Arial" panose="020B0604020202020204" pitchFamily="34" charset="0"/>
              </a:rPr>
              <a:t>Provider Login Screen Notices</a:t>
            </a:r>
          </a:p>
          <a:p>
            <a:pPr marL="1110310" lvl="1" indent="-457200">
              <a:lnSpc>
                <a:spcPct val="150000"/>
              </a:lnSpc>
              <a:spcBef>
                <a:spcPts val="600"/>
              </a:spcBef>
              <a:spcAft>
                <a:spcPts val="600"/>
              </a:spcAft>
              <a:buSzPct val="75000"/>
              <a:buFont typeface="Arial" panose="020B0604020202020204" pitchFamily="34" charset="0"/>
              <a:buChar char="•"/>
            </a:pPr>
            <a:r>
              <a:rPr lang="en-US" sz="2000" dirty="0">
                <a:latin typeface="Arial" panose="020B0604020202020204" pitchFamily="34" charset="0"/>
                <a:cs typeface="Arial" panose="020B0604020202020204" pitchFamily="34" charset="0"/>
              </a:rPr>
              <a:t>Provider E-News Newsletters</a:t>
            </a:r>
          </a:p>
          <a:p>
            <a:pPr marL="457200" indent="-457200">
              <a:lnSpc>
                <a:spcPct val="150000"/>
              </a:lnSpc>
              <a:spcBef>
                <a:spcPts val="600"/>
              </a:spcBef>
              <a:spcAft>
                <a:spcPts val="600"/>
              </a:spcAft>
              <a:buSzPct val="75000"/>
              <a:buFont typeface="Arial" panose="020B0604020202020204" pitchFamily="34" charset="0"/>
              <a:buChar char="•"/>
            </a:pPr>
            <a:r>
              <a:rPr lang="en-US" sz="2000" dirty="0">
                <a:latin typeface="Arial" panose="020B0604020202020204" pitchFamily="34" charset="0"/>
                <a:cs typeface="Arial" panose="020B0604020202020204" pitchFamily="34" charset="0"/>
              </a:rPr>
              <a:t>Medicaid Provider Relations Call Center</a:t>
            </a:r>
          </a:p>
          <a:p>
            <a:pPr marL="457200" indent="-457200">
              <a:lnSpc>
                <a:spcPct val="150000"/>
              </a:lnSpc>
              <a:spcBef>
                <a:spcPts val="600"/>
              </a:spcBef>
              <a:spcAft>
                <a:spcPts val="600"/>
              </a:spcAft>
              <a:buSzPct val="75000"/>
              <a:buFont typeface="Arial" panose="020B0604020202020204" pitchFamily="34" charset="0"/>
              <a:buChar char="•"/>
            </a:pPr>
            <a:r>
              <a:rPr lang="en-US" sz="2000" dirty="0">
                <a:latin typeface="Arial" panose="020B0604020202020204" pitchFamily="34" charset="0"/>
                <a:cs typeface="Arial" panose="020B0604020202020204" pitchFamily="34" charset="0"/>
              </a:rPr>
              <a:t>Provider Communication Updates </a:t>
            </a:r>
          </a:p>
          <a:p>
            <a:pPr marL="457200" indent="-457200">
              <a:lnSpc>
                <a:spcPct val="150000"/>
              </a:lnSpc>
              <a:spcBef>
                <a:spcPts val="600"/>
              </a:spcBef>
              <a:spcAft>
                <a:spcPts val="600"/>
              </a:spcAft>
              <a:buSzPct val="75000"/>
              <a:buFont typeface="Arial" panose="020B0604020202020204" pitchFamily="34" charset="0"/>
              <a:buChar char="•"/>
            </a:pPr>
            <a:r>
              <a:rPr lang="en-US" sz="2000" dirty="0">
                <a:latin typeface="Arial" panose="020B0604020202020204" pitchFamily="34" charset="0"/>
                <a:cs typeface="Arial" panose="020B0604020202020204" pitchFamily="34" charset="0"/>
              </a:rPr>
              <a:t>Provider Field Representative</a:t>
            </a:r>
          </a:p>
          <a:p>
            <a:pPr marL="457200" indent="-457200">
              <a:lnSpc>
                <a:spcPct val="150000"/>
              </a:lnSpc>
              <a:spcBef>
                <a:spcPts val="600"/>
              </a:spcBef>
              <a:spcAft>
                <a:spcPts val="600"/>
              </a:spcAft>
              <a:buSzPct val="75000"/>
              <a:buFont typeface="Arial" panose="020B0604020202020204" pitchFamily="34" charset="0"/>
              <a:buChar char="•"/>
            </a:pPr>
            <a:r>
              <a:rPr lang="en-US" sz="2000" dirty="0">
                <a:latin typeface="Arial" panose="020B0604020202020204" pitchFamily="34" charset="0"/>
                <a:cs typeface="Arial" panose="020B0604020202020204" pitchFamily="34" charset="0"/>
              </a:rPr>
              <a:t>Provider Webinars</a:t>
            </a:r>
          </a:p>
          <a:p>
            <a:pPr marL="457200" indent="-457200">
              <a:lnSpc>
                <a:spcPct val="150000"/>
              </a:lnSpc>
              <a:spcBef>
                <a:spcPts val="600"/>
              </a:spcBef>
              <a:spcAft>
                <a:spcPts val="600"/>
              </a:spcAft>
              <a:buSzPct val="75000"/>
              <a:buFont typeface="Arial" panose="020B0604020202020204" pitchFamily="34" charset="0"/>
              <a:buChar char="•"/>
            </a:pPr>
            <a:r>
              <a:rPr lang="en-US" sz="2000" dirty="0">
                <a:latin typeface="Arial" panose="020B0604020202020204" pitchFamily="34" charset="0"/>
                <a:cs typeface="Arial" panose="020B0604020202020204" pitchFamily="34" charset="0"/>
              </a:rPr>
              <a:t>Open Forums and Live Training Sessions</a:t>
            </a:r>
          </a:p>
          <a:p>
            <a:pPr lvl="1"/>
            <a:br>
              <a:rPr lang="en-US" sz="2000" dirty="0">
                <a:latin typeface="Arial" panose="020B0604020202020204" pitchFamily="34" charset="0"/>
                <a:cs typeface="Arial" panose="020B0604020202020204" pitchFamily="34" charset="0"/>
              </a:rPr>
            </a:br>
            <a:br>
              <a:rPr lang="en-US" sz="2000" dirty="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p:txBody>
      </p:sp>
      <p:sp>
        <p:nvSpPr>
          <p:cNvPr id="2" name="Rectangle 1"/>
          <p:cNvSpPr/>
          <p:nvPr/>
        </p:nvSpPr>
        <p:spPr>
          <a:xfrm>
            <a:off x="3895725" y="2847975"/>
            <a:ext cx="6667500" cy="55245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err="1">
              <a:solidFill>
                <a:srgbClr val="FF0000"/>
              </a:solidFill>
            </a:endParaRPr>
          </a:p>
        </p:txBody>
      </p:sp>
      <p:sp>
        <p:nvSpPr>
          <p:cNvPr id="4" name="Line Callout 1 3"/>
          <p:cNvSpPr/>
          <p:nvPr/>
        </p:nvSpPr>
        <p:spPr>
          <a:xfrm>
            <a:off x="3895725" y="2847975"/>
            <a:ext cx="6667500" cy="552450"/>
          </a:xfrm>
          <a:prstGeom prst="borderCallout1">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err="1">
              <a:solidFill>
                <a:srgbClr val="FFFFFE"/>
              </a:solidFill>
            </a:endParaRPr>
          </a:p>
        </p:txBody>
      </p:sp>
      <p:sp>
        <p:nvSpPr>
          <p:cNvPr id="11" name="Footer Placeholder 2"/>
          <p:cNvSpPr>
            <a:spLocks noGrp="1"/>
          </p:cNvSpPr>
          <p:nvPr>
            <p:ph type="ftr" sz="quarter" idx="11"/>
          </p:nvPr>
        </p:nvSpPr>
        <p:spPr>
          <a:xfrm>
            <a:off x="1862715" y="7627621"/>
            <a:ext cx="7514965" cy="438150"/>
          </a:xfrm>
        </p:spPr>
        <p:txBody>
          <a:bodyPr/>
          <a:lstStyle/>
          <a:p>
            <a:r>
              <a:rPr lang="en-US"/>
              <a:t>Electronic Transactions Workshop </a:t>
            </a:r>
            <a:endParaRPr lang="en-US" dirty="0"/>
          </a:p>
        </p:txBody>
      </p:sp>
    </p:spTree>
    <p:extLst>
      <p:ext uri="{BB962C8B-B14F-4D97-AF65-F5344CB8AC3E}">
        <p14:creationId xmlns:p14="http://schemas.microsoft.com/office/powerpoint/2010/main" val="1130003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theme/theme1.xml><?xml version="1.0" encoding="utf-8"?>
<a:theme xmlns:a="http://schemas.openxmlformats.org/drawingml/2006/main" name="Conduent_PPT_Template_White_6Jan">
  <a:themeElements>
    <a:clrScheme name="CONDUENT 2">
      <a:dk1>
        <a:sysClr val="windowText" lastClr="000000"/>
      </a:dk1>
      <a:lt1>
        <a:sysClr val="window" lastClr="FFFFFF"/>
      </a:lt1>
      <a:dk2>
        <a:srgbClr val="284563"/>
      </a:dk2>
      <a:lt2>
        <a:srgbClr val="DADDDC"/>
      </a:lt2>
      <a:accent1>
        <a:srgbClr val="0047BA"/>
      </a:accent1>
      <a:accent2>
        <a:srgbClr val="468CFF"/>
      </a:accent2>
      <a:accent3>
        <a:srgbClr val="005A64"/>
      </a:accent3>
      <a:accent4>
        <a:srgbClr val="00837B"/>
      </a:accent4>
      <a:accent5>
        <a:srgbClr val="00B4A0"/>
      </a:accent5>
      <a:accent6>
        <a:srgbClr val="F79646"/>
      </a:accent6>
      <a:hlink>
        <a:srgbClr val="0047BA"/>
      </a:hlink>
      <a:folHlink>
        <a:srgbClr val="0047BA"/>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effectLst/>
      </a:spPr>
      <a:bodyPr rtlCol="0" anchor="ctr"/>
      <a:lstStyle>
        <a:defPPr algn="ctr">
          <a:defRPr dirty="0" err="1" smtClean="0">
            <a:solidFill>
              <a:srgbClr val="FFFFFE"/>
            </a:solidFill>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Conduent_PPT_Template_White_6Jan</Template>
  <TotalTime>530</TotalTime>
  <Words>1265</Words>
  <Application>Microsoft Office PowerPoint</Application>
  <PresentationFormat>Custom</PresentationFormat>
  <Paragraphs>124</Paragraphs>
  <Slides>11</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Symbol</vt:lpstr>
      <vt:lpstr>Conduent_PPT_Template_White_6Jan</vt:lpstr>
      <vt:lpstr>  Electronic Transactions Workshop </vt:lpstr>
      <vt:lpstr>Introduction of HIPAA</vt:lpstr>
      <vt:lpstr>Why Utilize Electronic Transactions?</vt:lpstr>
      <vt:lpstr>Advantages of Using HIPAA Electronic Transactions</vt:lpstr>
      <vt:lpstr>Electronic Transactions Supported By NM Medicaid</vt:lpstr>
      <vt:lpstr>Electronic Transaction Definitions</vt:lpstr>
      <vt:lpstr>Electronic Transaction Enrollment</vt:lpstr>
      <vt:lpstr>FAQs</vt:lpstr>
      <vt:lpstr>New Mexico Medicaid Resources</vt:lpstr>
      <vt:lpstr>New Mexico Medicaid Resources Continued</vt:lpstr>
      <vt:lpstr>PowerPoint Presentation</vt:lpstr>
    </vt:vector>
  </TitlesOfParts>
  <Company>ACS - A Xerox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Lorem aliquam doloripsamet</dc:title>
  <dc:creator>Wilinski, Antonette</dc:creator>
  <cp:lastModifiedBy>Tart, Kathy</cp:lastModifiedBy>
  <cp:revision>51</cp:revision>
  <dcterms:created xsi:type="dcterms:W3CDTF">2017-01-18T18:41:02Z</dcterms:created>
  <dcterms:modified xsi:type="dcterms:W3CDTF">2020-09-01T22:39:46Z</dcterms:modified>
</cp:coreProperties>
</file>